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7" r:id="rId6"/>
    <p:sldId id="257" r:id="rId7"/>
    <p:sldId id="270" r:id="rId8"/>
    <p:sldId id="259" r:id="rId9"/>
    <p:sldId id="258" r:id="rId10"/>
    <p:sldId id="287" r:id="rId11"/>
    <p:sldId id="288" r:id="rId12"/>
    <p:sldId id="260" r:id="rId13"/>
    <p:sldId id="266" r:id="rId14"/>
    <p:sldId id="289" r:id="rId15"/>
    <p:sldId id="290" r:id="rId16"/>
    <p:sldId id="261" r:id="rId17"/>
    <p:sldId id="276" r:id="rId18"/>
    <p:sldId id="291" r:id="rId19"/>
    <p:sldId id="292" r:id="rId20"/>
    <p:sldId id="262" r:id="rId21"/>
    <p:sldId id="278" r:id="rId22"/>
    <p:sldId id="269" r:id="rId23"/>
    <p:sldId id="271" r:id="rId24"/>
    <p:sldId id="293" r:id="rId25"/>
    <p:sldId id="263" r:id="rId26"/>
    <p:sldId id="285" r:id="rId27"/>
    <p:sldId id="279" r:id="rId28"/>
    <p:sldId id="274" r:id="rId29"/>
    <p:sldId id="280" r:id="rId30"/>
    <p:sldId id="283" r:id="rId31"/>
    <p:sldId id="282"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4A6"/>
    <a:srgbClr val="CCFFFF"/>
    <a:srgbClr val="66CCFF"/>
    <a:srgbClr val="FFFF99"/>
    <a:srgbClr val="EDF57F"/>
    <a:srgbClr val="F5D373"/>
    <a:srgbClr val="FBF6BB"/>
    <a:srgbClr val="DAE193"/>
    <a:srgbClr val="33CCFF"/>
    <a:srgbClr val="B2E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2DCA0-7C8A-4706-9385-3EE28026D02F}" v="22" dt="2026-02-09T15:24:36.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0"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oore" userId="6b60c97e-9d50-433e-b642-0e3cb0c58ca1" providerId="ADAL" clId="{E452FC78-57D5-49A3-BDDC-4BF2FC868548}"/>
    <pc:docChg chg="undo custSel modSld sldOrd">
      <pc:chgData name="Samantha Moore" userId="6b60c97e-9d50-433e-b642-0e3cb0c58ca1" providerId="ADAL" clId="{E452FC78-57D5-49A3-BDDC-4BF2FC868548}" dt="2026-02-09T15:24:48.197" v="2394" actId="1037"/>
      <pc:docMkLst>
        <pc:docMk/>
      </pc:docMkLst>
      <pc:sldChg chg="addSp delSp modSp mod addAnim delAnim modAnim">
        <pc:chgData name="Samantha Moore" userId="6b60c97e-9d50-433e-b642-0e3cb0c58ca1" providerId="ADAL" clId="{E452FC78-57D5-49A3-BDDC-4BF2FC868548}" dt="2026-02-09T15:24:48.197" v="2394" actId="1037"/>
        <pc:sldMkLst>
          <pc:docMk/>
          <pc:sldMk cId="1736439634" sldId="258"/>
        </pc:sldMkLst>
        <pc:spChg chg="mod">
          <ac:chgData name="Samantha Moore" userId="6b60c97e-9d50-433e-b642-0e3cb0c58ca1" providerId="ADAL" clId="{E452FC78-57D5-49A3-BDDC-4BF2FC868548}" dt="2026-02-09T15:24:20.136" v="2379" actId="1076"/>
          <ac:spMkLst>
            <pc:docMk/>
            <pc:sldMk cId="1736439634" sldId="258"/>
            <ac:spMk id="3" creationId="{00000000-0000-0000-0000-000000000000}"/>
          </ac:spMkLst>
        </pc:spChg>
        <pc:spChg chg="mod">
          <ac:chgData name="Samantha Moore" userId="6b60c97e-9d50-433e-b642-0e3cb0c58ca1" providerId="ADAL" clId="{E452FC78-57D5-49A3-BDDC-4BF2FC868548}" dt="2026-02-09T15:15:41.275" v="1983" actId="1037"/>
          <ac:spMkLst>
            <pc:docMk/>
            <pc:sldMk cId="1736439634" sldId="258"/>
            <ac:spMk id="4" creationId="{00000000-0000-0000-0000-000000000000}"/>
          </ac:spMkLst>
        </pc:spChg>
        <pc:spChg chg="mod">
          <ac:chgData name="Samantha Moore" userId="6b60c97e-9d50-433e-b642-0e3cb0c58ca1" providerId="ADAL" clId="{E452FC78-57D5-49A3-BDDC-4BF2FC868548}" dt="2026-02-09T15:24:48.197" v="2394" actId="1037"/>
          <ac:spMkLst>
            <pc:docMk/>
            <pc:sldMk cId="1736439634" sldId="258"/>
            <ac:spMk id="5" creationId="{00000000-0000-0000-0000-000000000000}"/>
          </ac:spMkLst>
        </pc:spChg>
        <pc:spChg chg="add mod">
          <ac:chgData name="Samantha Moore" userId="6b60c97e-9d50-433e-b642-0e3cb0c58ca1" providerId="ADAL" clId="{E452FC78-57D5-49A3-BDDC-4BF2FC868548}" dt="2026-02-05T15:38:52.561" v="1651" actId="164"/>
          <ac:spMkLst>
            <pc:docMk/>
            <pc:sldMk cId="1736439634" sldId="258"/>
            <ac:spMk id="6" creationId="{1414B3D3-C4B0-F36C-3A56-59D98530A93A}"/>
          </ac:spMkLst>
        </pc:spChg>
        <pc:spChg chg="add mod">
          <ac:chgData name="Samantha Moore" userId="6b60c97e-9d50-433e-b642-0e3cb0c58ca1" providerId="ADAL" clId="{E452FC78-57D5-49A3-BDDC-4BF2FC868548}" dt="2026-02-05T15:38:52.561" v="1651" actId="164"/>
          <ac:spMkLst>
            <pc:docMk/>
            <pc:sldMk cId="1736439634" sldId="258"/>
            <ac:spMk id="7" creationId="{E947E08D-7DAD-F249-7AA9-2755BB1D4A78}"/>
          </ac:spMkLst>
        </pc:spChg>
        <pc:spChg chg="add mod">
          <ac:chgData name="Samantha Moore" userId="6b60c97e-9d50-433e-b642-0e3cb0c58ca1" providerId="ADAL" clId="{E452FC78-57D5-49A3-BDDC-4BF2FC868548}" dt="2026-02-05T15:40:06.925" v="1695" actId="1076"/>
          <ac:spMkLst>
            <pc:docMk/>
            <pc:sldMk cId="1736439634" sldId="258"/>
            <ac:spMk id="9" creationId="{0DF2B4D3-F6DD-5D92-5E97-CBFAC14DA6BE}"/>
          </ac:spMkLst>
        </pc:spChg>
        <pc:spChg chg="add mod">
          <ac:chgData name="Samantha Moore" userId="6b60c97e-9d50-433e-b642-0e3cb0c58ca1" providerId="ADAL" clId="{E452FC78-57D5-49A3-BDDC-4BF2FC868548}" dt="2026-02-05T15:39:59.640" v="1693" actId="1076"/>
          <ac:spMkLst>
            <pc:docMk/>
            <pc:sldMk cId="1736439634" sldId="258"/>
            <ac:spMk id="10" creationId="{59067F63-209C-B3DB-B7BD-5FDC3A7B6D8B}"/>
          </ac:spMkLst>
        </pc:spChg>
        <pc:spChg chg="add mod ord">
          <ac:chgData name="Samantha Moore" userId="6b60c97e-9d50-433e-b642-0e3cb0c58ca1" providerId="ADAL" clId="{E452FC78-57D5-49A3-BDDC-4BF2FC868548}" dt="2026-02-05T15:33:39.400" v="1502" actId="171"/>
          <ac:spMkLst>
            <pc:docMk/>
            <pc:sldMk cId="1736439634" sldId="258"/>
            <ac:spMk id="11" creationId="{E3DC928E-7064-BF42-2F34-A035BAC9F17B}"/>
          </ac:spMkLst>
        </pc:spChg>
        <pc:spChg chg="add mod">
          <ac:chgData name="Samantha Moore" userId="6b60c97e-9d50-433e-b642-0e3cb0c58ca1" providerId="ADAL" clId="{E452FC78-57D5-49A3-BDDC-4BF2FC868548}" dt="2026-02-05T15:43:54.869" v="1777" actId="1035"/>
          <ac:spMkLst>
            <pc:docMk/>
            <pc:sldMk cId="1736439634" sldId="258"/>
            <ac:spMk id="12" creationId="{BB67DFEB-97FF-17E4-A4F7-099B5EFA4361}"/>
          </ac:spMkLst>
        </pc:spChg>
        <pc:spChg chg="add mod">
          <ac:chgData name="Samantha Moore" userId="6b60c97e-9d50-433e-b642-0e3cb0c58ca1" providerId="ADAL" clId="{E452FC78-57D5-49A3-BDDC-4BF2FC868548}" dt="2026-02-05T15:43:56.773" v="1780" actId="1036"/>
          <ac:spMkLst>
            <pc:docMk/>
            <pc:sldMk cId="1736439634" sldId="258"/>
            <ac:spMk id="13" creationId="{1DEBD933-DF1C-1338-C28E-01F1D8DB4B22}"/>
          </ac:spMkLst>
        </pc:spChg>
        <pc:spChg chg="add mod">
          <ac:chgData name="Samantha Moore" userId="6b60c97e-9d50-433e-b642-0e3cb0c58ca1" providerId="ADAL" clId="{E452FC78-57D5-49A3-BDDC-4BF2FC868548}" dt="2026-02-05T15:41:54.364" v="1718" actId="1037"/>
          <ac:spMkLst>
            <pc:docMk/>
            <pc:sldMk cId="1736439634" sldId="258"/>
            <ac:spMk id="14" creationId="{65C8910F-BBE1-16AA-5D00-76FAF7FB2965}"/>
          </ac:spMkLst>
        </pc:spChg>
        <pc:spChg chg="add mod">
          <ac:chgData name="Samantha Moore" userId="6b60c97e-9d50-433e-b642-0e3cb0c58ca1" providerId="ADAL" clId="{E452FC78-57D5-49A3-BDDC-4BF2FC868548}" dt="2026-02-05T15:42:06.436" v="1722" actId="1037"/>
          <ac:spMkLst>
            <pc:docMk/>
            <pc:sldMk cId="1736439634" sldId="258"/>
            <ac:spMk id="15" creationId="{C40F1EA6-1C0F-6F16-5E05-C2A8838859B0}"/>
          </ac:spMkLst>
        </pc:spChg>
        <pc:spChg chg="add mod">
          <ac:chgData name="Samantha Moore" userId="6b60c97e-9d50-433e-b642-0e3cb0c58ca1" providerId="ADAL" clId="{E452FC78-57D5-49A3-BDDC-4BF2FC868548}" dt="2026-02-05T15:42:16.072" v="1728" actId="1037"/>
          <ac:spMkLst>
            <pc:docMk/>
            <pc:sldMk cId="1736439634" sldId="258"/>
            <ac:spMk id="16" creationId="{8F9A78D3-E676-A01E-8925-65E43FB20355}"/>
          </ac:spMkLst>
        </pc:spChg>
        <pc:spChg chg="add mod">
          <ac:chgData name="Samantha Moore" userId="6b60c97e-9d50-433e-b642-0e3cb0c58ca1" providerId="ADAL" clId="{E452FC78-57D5-49A3-BDDC-4BF2FC868548}" dt="2026-02-05T15:42:22.682" v="1734" actId="1037"/>
          <ac:spMkLst>
            <pc:docMk/>
            <pc:sldMk cId="1736439634" sldId="258"/>
            <ac:spMk id="17" creationId="{315B0302-9693-2AB0-CD72-CC90E2CEC1DD}"/>
          </ac:spMkLst>
        </pc:spChg>
        <pc:spChg chg="add mod">
          <ac:chgData name="Samantha Moore" userId="6b60c97e-9d50-433e-b642-0e3cb0c58ca1" providerId="ADAL" clId="{E452FC78-57D5-49A3-BDDC-4BF2FC868548}" dt="2026-02-05T15:42:34.300" v="1742" actId="1037"/>
          <ac:spMkLst>
            <pc:docMk/>
            <pc:sldMk cId="1736439634" sldId="258"/>
            <ac:spMk id="18" creationId="{18A18413-151B-892C-F729-CAD896315AD9}"/>
          </ac:spMkLst>
        </pc:spChg>
        <pc:spChg chg="add mod">
          <ac:chgData name="Samantha Moore" userId="6b60c97e-9d50-433e-b642-0e3cb0c58ca1" providerId="ADAL" clId="{E452FC78-57D5-49A3-BDDC-4BF2FC868548}" dt="2026-02-05T15:42:36.142" v="1744" actId="1037"/>
          <ac:spMkLst>
            <pc:docMk/>
            <pc:sldMk cId="1736439634" sldId="258"/>
            <ac:spMk id="19" creationId="{4A332C70-2266-40C5-7D85-B1A2FB78E92F}"/>
          </ac:spMkLst>
        </pc:spChg>
        <pc:spChg chg="add mod">
          <ac:chgData name="Samantha Moore" userId="6b60c97e-9d50-433e-b642-0e3cb0c58ca1" providerId="ADAL" clId="{E452FC78-57D5-49A3-BDDC-4BF2FC868548}" dt="2026-02-05T15:42:41.931" v="1748" actId="1037"/>
          <ac:spMkLst>
            <pc:docMk/>
            <pc:sldMk cId="1736439634" sldId="258"/>
            <ac:spMk id="20" creationId="{94392648-0F65-4709-51D7-434F9D494F26}"/>
          </ac:spMkLst>
        </pc:spChg>
        <pc:spChg chg="add mod">
          <ac:chgData name="Samantha Moore" userId="6b60c97e-9d50-433e-b642-0e3cb0c58ca1" providerId="ADAL" clId="{E452FC78-57D5-49A3-BDDC-4BF2FC868548}" dt="2026-02-05T15:42:47.715" v="1752" actId="1037"/>
          <ac:spMkLst>
            <pc:docMk/>
            <pc:sldMk cId="1736439634" sldId="258"/>
            <ac:spMk id="21" creationId="{10799DF8-EDCD-B9C0-252F-3C9C3BD84429}"/>
          </ac:spMkLst>
        </pc:spChg>
        <pc:spChg chg="add mod">
          <ac:chgData name="Samantha Moore" userId="6b60c97e-9d50-433e-b642-0e3cb0c58ca1" providerId="ADAL" clId="{E452FC78-57D5-49A3-BDDC-4BF2FC868548}" dt="2026-02-05T15:42:53.314" v="1756" actId="1037"/>
          <ac:spMkLst>
            <pc:docMk/>
            <pc:sldMk cId="1736439634" sldId="258"/>
            <ac:spMk id="22" creationId="{B91CD182-2992-4ED7-EFFF-B3EB4F04262A}"/>
          </ac:spMkLst>
        </pc:spChg>
        <pc:spChg chg="add mod">
          <ac:chgData name="Samantha Moore" userId="6b60c97e-9d50-433e-b642-0e3cb0c58ca1" providerId="ADAL" clId="{E452FC78-57D5-49A3-BDDC-4BF2FC868548}" dt="2026-02-05T15:42:59.624" v="1759" actId="1035"/>
          <ac:spMkLst>
            <pc:docMk/>
            <pc:sldMk cId="1736439634" sldId="258"/>
            <ac:spMk id="23" creationId="{29A78600-5ECC-0B9C-A31A-9376071D9F8B}"/>
          </ac:spMkLst>
        </pc:spChg>
        <pc:spChg chg="add mod">
          <ac:chgData name="Samantha Moore" userId="6b60c97e-9d50-433e-b642-0e3cb0c58ca1" providerId="ADAL" clId="{E452FC78-57D5-49A3-BDDC-4BF2FC868548}" dt="2026-02-05T15:43:11.341" v="1762" actId="1076"/>
          <ac:spMkLst>
            <pc:docMk/>
            <pc:sldMk cId="1736439634" sldId="258"/>
            <ac:spMk id="24" creationId="{C01B80DD-389B-7AA4-C254-3DF0A2213416}"/>
          </ac:spMkLst>
        </pc:spChg>
        <pc:spChg chg="add mod">
          <ac:chgData name="Samantha Moore" userId="6b60c97e-9d50-433e-b642-0e3cb0c58ca1" providerId="ADAL" clId="{E452FC78-57D5-49A3-BDDC-4BF2FC868548}" dt="2026-02-05T15:43:23.142" v="1766" actId="1076"/>
          <ac:spMkLst>
            <pc:docMk/>
            <pc:sldMk cId="1736439634" sldId="258"/>
            <ac:spMk id="25" creationId="{982DF4E7-83AD-62D5-17EB-21B13459782A}"/>
          </ac:spMkLst>
        </pc:spChg>
        <pc:grpChg chg="add mod">
          <ac:chgData name="Samantha Moore" userId="6b60c97e-9d50-433e-b642-0e3cb0c58ca1" providerId="ADAL" clId="{E452FC78-57D5-49A3-BDDC-4BF2FC868548}" dt="2026-02-05T15:39:20.476" v="1680" actId="164"/>
          <ac:grpSpMkLst>
            <pc:docMk/>
            <pc:sldMk cId="1736439634" sldId="258"/>
            <ac:grpSpMk id="26" creationId="{DA9E6C5D-EAE6-D780-24CC-67EE365A0734}"/>
          </ac:grpSpMkLst>
        </pc:grpChg>
        <pc:grpChg chg="add mod">
          <ac:chgData name="Samantha Moore" userId="6b60c97e-9d50-433e-b642-0e3cb0c58ca1" providerId="ADAL" clId="{E452FC78-57D5-49A3-BDDC-4BF2FC868548}" dt="2026-02-05T15:39:27.334" v="1681" actId="1076"/>
          <ac:grpSpMkLst>
            <pc:docMk/>
            <pc:sldMk cId="1736439634" sldId="258"/>
            <ac:grpSpMk id="28" creationId="{5AEBEC39-A395-806C-874B-2E2A2640A22D}"/>
          </ac:grpSpMkLst>
        </pc:grpChg>
        <pc:picChg chg="add mod ord">
          <ac:chgData name="Samantha Moore" userId="6b60c97e-9d50-433e-b642-0e3cb0c58ca1" providerId="ADAL" clId="{E452FC78-57D5-49A3-BDDC-4BF2FC868548}" dt="2026-02-05T15:39:20.476" v="1680" actId="164"/>
          <ac:picMkLst>
            <pc:docMk/>
            <pc:sldMk cId="1736439634" sldId="258"/>
            <ac:picMk id="27" creationId="{80167B30-642C-11CE-E0FA-C36973DF823E}"/>
          </ac:picMkLst>
        </pc:picChg>
      </pc:sldChg>
      <pc:sldChg chg="modSp mod">
        <pc:chgData name="Samantha Moore" userId="6b60c97e-9d50-433e-b642-0e3cb0c58ca1" providerId="ADAL" clId="{E452FC78-57D5-49A3-BDDC-4BF2FC868548}" dt="2026-02-09T15:14:53.683" v="1811" actId="6549"/>
        <pc:sldMkLst>
          <pc:docMk/>
          <pc:sldMk cId="1567788706" sldId="259"/>
        </pc:sldMkLst>
        <pc:spChg chg="mod">
          <ac:chgData name="Samantha Moore" userId="6b60c97e-9d50-433e-b642-0e3cb0c58ca1" providerId="ADAL" clId="{E452FC78-57D5-49A3-BDDC-4BF2FC868548}" dt="2026-02-09T15:14:33.198" v="1802" actId="20577"/>
          <ac:spMkLst>
            <pc:docMk/>
            <pc:sldMk cId="1567788706" sldId="259"/>
            <ac:spMk id="3" creationId="{00000000-0000-0000-0000-000000000000}"/>
          </ac:spMkLst>
        </pc:spChg>
        <pc:spChg chg="mod">
          <ac:chgData name="Samantha Moore" userId="6b60c97e-9d50-433e-b642-0e3cb0c58ca1" providerId="ADAL" clId="{E452FC78-57D5-49A3-BDDC-4BF2FC868548}" dt="2026-02-09T15:14:53.683" v="1811" actId="6549"/>
          <ac:spMkLst>
            <pc:docMk/>
            <pc:sldMk cId="1567788706" sldId="259"/>
            <ac:spMk id="4" creationId="{00000000-0000-0000-0000-000000000000}"/>
          </ac:spMkLst>
        </pc:spChg>
      </pc:sldChg>
      <pc:sldChg chg="addSp delSp modSp mod">
        <pc:chgData name="Samantha Moore" userId="6b60c97e-9d50-433e-b642-0e3cb0c58ca1" providerId="ADAL" clId="{E452FC78-57D5-49A3-BDDC-4BF2FC868548}" dt="2026-02-09T15:16:19.781" v="1993" actId="20577"/>
        <pc:sldMkLst>
          <pc:docMk/>
          <pc:sldMk cId="574560232" sldId="260"/>
        </pc:sldMkLst>
        <pc:spChg chg="mod">
          <ac:chgData name="Samantha Moore" userId="6b60c97e-9d50-433e-b642-0e3cb0c58ca1" providerId="ADAL" clId="{E452FC78-57D5-49A3-BDDC-4BF2FC868548}" dt="2026-02-09T15:16:19.781" v="1993" actId="20577"/>
          <ac:spMkLst>
            <pc:docMk/>
            <pc:sldMk cId="574560232" sldId="260"/>
            <ac:spMk id="3" creationId="{00000000-0000-0000-0000-000000000000}"/>
          </ac:spMkLst>
        </pc:spChg>
        <pc:graphicFrameChg chg="add mod">
          <ac:chgData name="Samantha Moore" userId="6b60c97e-9d50-433e-b642-0e3cb0c58ca1" providerId="ADAL" clId="{E452FC78-57D5-49A3-BDDC-4BF2FC868548}" dt="2026-02-04T14:55:08.925" v="93" actId="1035"/>
          <ac:graphicFrameMkLst>
            <pc:docMk/>
            <pc:sldMk cId="574560232" sldId="260"/>
            <ac:graphicFrameMk id="5" creationId="{BC2A91EC-3665-4615-A8EC-1159D511F276}"/>
          </ac:graphicFrameMkLst>
        </pc:graphicFrameChg>
      </pc:sldChg>
      <pc:sldChg chg="addSp delSp modSp mod">
        <pc:chgData name="Samantha Moore" userId="6b60c97e-9d50-433e-b642-0e3cb0c58ca1" providerId="ADAL" clId="{E452FC78-57D5-49A3-BDDC-4BF2FC868548}" dt="2026-02-04T15:35:41.992" v="232" actId="403"/>
        <pc:sldMkLst>
          <pc:docMk/>
          <pc:sldMk cId="95771927" sldId="261"/>
        </pc:sldMkLst>
        <pc:graphicFrameChg chg="add mod">
          <ac:chgData name="Samantha Moore" userId="6b60c97e-9d50-433e-b642-0e3cb0c58ca1" providerId="ADAL" clId="{E452FC78-57D5-49A3-BDDC-4BF2FC868548}" dt="2026-02-04T15:35:41.992" v="232" actId="403"/>
          <ac:graphicFrameMkLst>
            <pc:docMk/>
            <pc:sldMk cId="95771927" sldId="261"/>
            <ac:graphicFrameMk id="4" creationId="{BE033C31-6C0C-D5C6-AAAD-439F6D4B9423}"/>
          </ac:graphicFrameMkLst>
        </pc:graphicFrameChg>
      </pc:sldChg>
      <pc:sldChg chg="modSp mod">
        <pc:chgData name="Samantha Moore" userId="6b60c97e-9d50-433e-b642-0e3cb0c58ca1" providerId="ADAL" clId="{E452FC78-57D5-49A3-BDDC-4BF2FC868548}" dt="2026-02-05T14:40:34.321" v="877" actId="20577"/>
        <pc:sldMkLst>
          <pc:docMk/>
          <pc:sldMk cId="928255122" sldId="263"/>
        </pc:sldMkLst>
        <pc:spChg chg="mod">
          <ac:chgData name="Samantha Moore" userId="6b60c97e-9d50-433e-b642-0e3cb0c58ca1" providerId="ADAL" clId="{E452FC78-57D5-49A3-BDDC-4BF2FC868548}" dt="2026-02-05T14:40:34.321" v="877" actId="20577"/>
          <ac:spMkLst>
            <pc:docMk/>
            <pc:sldMk cId="928255122" sldId="263"/>
            <ac:spMk id="3" creationId="{00000000-0000-0000-0000-000000000000}"/>
          </ac:spMkLst>
        </pc:spChg>
      </pc:sldChg>
      <pc:sldChg chg="addSp delSp modSp mod addAnim delAnim">
        <pc:chgData name="Samantha Moore" userId="6b60c97e-9d50-433e-b642-0e3cb0c58ca1" providerId="ADAL" clId="{E452FC78-57D5-49A3-BDDC-4BF2FC868548}" dt="2026-02-05T15:45:19.826" v="1787"/>
        <pc:sldMkLst>
          <pc:docMk/>
          <pc:sldMk cId="1535734273" sldId="266"/>
        </pc:sldMkLst>
        <pc:spChg chg="mod">
          <ac:chgData name="Samantha Moore" userId="6b60c97e-9d50-433e-b642-0e3cb0c58ca1" providerId="ADAL" clId="{E452FC78-57D5-49A3-BDDC-4BF2FC868548}" dt="2026-02-04T14:58:06.838" v="134" actId="1037"/>
          <ac:spMkLst>
            <pc:docMk/>
            <pc:sldMk cId="1535734273" sldId="266"/>
            <ac:spMk id="5" creationId="{00000000-0000-0000-0000-000000000000}"/>
          </ac:spMkLst>
        </pc:spChg>
        <pc:spChg chg="mod">
          <ac:chgData name="Samantha Moore" userId="6b60c97e-9d50-433e-b642-0e3cb0c58ca1" providerId="ADAL" clId="{E452FC78-57D5-49A3-BDDC-4BF2FC868548}" dt="2026-02-04T14:57:54.524" v="109" actId="1037"/>
          <ac:spMkLst>
            <pc:docMk/>
            <pc:sldMk cId="1535734273" sldId="266"/>
            <ac:spMk id="6" creationId="{00000000-0000-0000-0000-000000000000}"/>
          </ac:spMkLst>
        </pc:spChg>
        <pc:spChg chg="mod">
          <ac:chgData name="Samantha Moore" userId="6b60c97e-9d50-433e-b642-0e3cb0c58ca1" providerId="ADAL" clId="{E452FC78-57D5-49A3-BDDC-4BF2FC868548}" dt="2026-02-04T14:58:35.364" v="151" actId="1035"/>
          <ac:spMkLst>
            <pc:docMk/>
            <pc:sldMk cId="1535734273" sldId="266"/>
            <ac:spMk id="7" creationId="{00000000-0000-0000-0000-000000000000}"/>
          </ac:spMkLst>
        </pc:spChg>
        <pc:spChg chg="mod">
          <ac:chgData name="Samantha Moore" userId="6b60c97e-9d50-433e-b642-0e3cb0c58ca1" providerId="ADAL" clId="{E452FC78-57D5-49A3-BDDC-4BF2FC868548}" dt="2026-02-04T14:58:44.302" v="161" actId="1037"/>
          <ac:spMkLst>
            <pc:docMk/>
            <pc:sldMk cId="1535734273" sldId="266"/>
            <ac:spMk id="8" creationId="{00000000-0000-0000-0000-000000000000}"/>
          </ac:spMkLst>
        </pc:spChg>
        <pc:spChg chg="mod">
          <ac:chgData name="Samantha Moore" userId="6b60c97e-9d50-433e-b642-0e3cb0c58ca1" providerId="ADAL" clId="{E452FC78-57D5-49A3-BDDC-4BF2FC868548}" dt="2026-02-04T14:58:50.602" v="162" actId="1076"/>
          <ac:spMkLst>
            <pc:docMk/>
            <pc:sldMk cId="1535734273" sldId="266"/>
            <ac:spMk id="9" creationId="{00000000-0000-0000-0000-000000000000}"/>
          </ac:spMkLst>
        </pc:spChg>
        <pc:graphicFrameChg chg="add mod ord">
          <ac:chgData name="Samantha Moore" userId="6b60c97e-9d50-433e-b642-0e3cb0c58ca1" providerId="ADAL" clId="{E452FC78-57D5-49A3-BDDC-4BF2FC868548}" dt="2026-02-04T14:56:58.893" v="98" actId="170"/>
          <ac:graphicFrameMkLst>
            <pc:docMk/>
            <pc:sldMk cId="1535734273" sldId="266"/>
            <ac:graphicFrameMk id="10" creationId="{93D3B214-F700-2743-E87F-45278A1607D2}"/>
          </ac:graphicFrameMkLst>
        </pc:graphicFrameChg>
      </pc:sldChg>
      <pc:sldChg chg="addSp delSp modSp mod">
        <pc:chgData name="Samantha Moore" userId="6b60c97e-9d50-433e-b642-0e3cb0c58ca1" providerId="ADAL" clId="{E452FC78-57D5-49A3-BDDC-4BF2FC868548}" dt="2026-02-09T15:20:10.805" v="2362" actId="20577"/>
        <pc:sldMkLst>
          <pc:docMk/>
          <pc:sldMk cId="3678796827" sldId="269"/>
        </pc:sldMkLst>
        <pc:spChg chg="mod">
          <ac:chgData name="Samantha Moore" userId="6b60c97e-9d50-433e-b642-0e3cb0c58ca1" providerId="ADAL" clId="{E452FC78-57D5-49A3-BDDC-4BF2FC868548}" dt="2026-02-09T15:20:10.805" v="2362" actId="20577"/>
          <ac:spMkLst>
            <pc:docMk/>
            <pc:sldMk cId="3678796827" sldId="269"/>
            <ac:spMk id="5" creationId="{00000000-0000-0000-0000-000000000000}"/>
          </ac:spMkLst>
        </pc:spChg>
        <pc:spChg chg="add mod ord">
          <ac:chgData name="Samantha Moore" userId="6b60c97e-9d50-433e-b642-0e3cb0c58ca1" providerId="ADAL" clId="{E452FC78-57D5-49A3-BDDC-4BF2FC868548}" dt="2026-02-05T14:34:02.096" v="734" actId="1038"/>
          <ac:spMkLst>
            <pc:docMk/>
            <pc:sldMk cId="3678796827" sldId="269"/>
            <ac:spMk id="6" creationId="{FCA43294-79D3-AAF2-8366-F9C202A63E40}"/>
          </ac:spMkLst>
        </pc:spChg>
        <pc:spChg chg="mod">
          <ac:chgData name="Samantha Moore" userId="6b60c97e-9d50-433e-b642-0e3cb0c58ca1" providerId="ADAL" clId="{E452FC78-57D5-49A3-BDDC-4BF2FC868548}" dt="2026-02-05T13:02:32.513" v="630" actId="1037"/>
          <ac:spMkLst>
            <pc:docMk/>
            <pc:sldMk cId="3678796827" sldId="269"/>
            <ac:spMk id="8" creationId="{A79513D5-9A92-FC23-71CB-100E5C3E343A}"/>
          </ac:spMkLst>
        </pc:spChg>
        <pc:spChg chg="add mod">
          <ac:chgData name="Samantha Moore" userId="6b60c97e-9d50-433e-b642-0e3cb0c58ca1" providerId="ADAL" clId="{E452FC78-57D5-49A3-BDDC-4BF2FC868548}" dt="2026-02-05T14:34:06.136" v="739" actId="1038"/>
          <ac:spMkLst>
            <pc:docMk/>
            <pc:sldMk cId="3678796827" sldId="269"/>
            <ac:spMk id="11" creationId="{B4EB054D-7927-0446-10FA-FAB60A5A3462}"/>
          </ac:spMkLst>
        </pc:spChg>
        <pc:spChg chg="add mod">
          <ac:chgData name="Samantha Moore" userId="6b60c97e-9d50-433e-b642-0e3cb0c58ca1" providerId="ADAL" clId="{E452FC78-57D5-49A3-BDDC-4BF2FC868548}" dt="2026-02-05T14:32:43.359" v="676" actId="164"/>
          <ac:spMkLst>
            <pc:docMk/>
            <pc:sldMk cId="3678796827" sldId="269"/>
            <ac:spMk id="13" creationId="{DC7CBB1E-8FFE-727E-113F-F0090B994414}"/>
          </ac:spMkLst>
        </pc:spChg>
        <pc:spChg chg="add mod ord">
          <ac:chgData name="Samantha Moore" userId="6b60c97e-9d50-433e-b642-0e3cb0c58ca1" providerId="ADAL" clId="{E452FC78-57D5-49A3-BDDC-4BF2FC868548}" dt="2026-02-05T14:32:43.359" v="676" actId="164"/>
          <ac:spMkLst>
            <pc:docMk/>
            <pc:sldMk cId="3678796827" sldId="269"/>
            <ac:spMk id="14" creationId="{36C0E611-0C94-531A-86A6-91B0533A2E52}"/>
          </ac:spMkLst>
        </pc:spChg>
        <pc:spChg chg="add mod">
          <ac:chgData name="Samantha Moore" userId="6b60c97e-9d50-433e-b642-0e3cb0c58ca1" providerId="ADAL" clId="{E452FC78-57D5-49A3-BDDC-4BF2FC868548}" dt="2026-02-05T13:01:34.171" v="620" actId="2711"/>
          <ac:spMkLst>
            <pc:docMk/>
            <pc:sldMk cId="3678796827" sldId="269"/>
            <ac:spMk id="17" creationId="{F2C8E975-F256-EF22-5070-5B462ACE29FD}"/>
          </ac:spMkLst>
        </pc:spChg>
        <pc:spChg chg="add mod">
          <ac:chgData name="Samantha Moore" userId="6b60c97e-9d50-433e-b642-0e3cb0c58ca1" providerId="ADAL" clId="{E452FC78-57D5-49A3-BDDC-4BF2FC868548}" dt="2026-02-05T13:01:46.755" v="622" actId="208"/>
          <ac:spMkLst>
            <pc:docMk/>
            <pc:sldMk cId="3678796827" sldId="269"/>
            <ac:spMk id="18" creationId="{BD3BD42F-E02C-1F25-35D2-7ABA91155DF2}"/>
          </ac:spMkLst>
        </pc:spChg>
        <pc:grpChg chg="add mod">
          <ac:chgData name="Samantha Moore" userId="6b60c97e-9d50-433e-b642-0e3cb0c58ca1" providerId="ADAL" clId="{E452FC78-57D5-49A3-BDDC-4BF2FC868548}" dt="2026-02-05T14:35:01.201" v="760" actId="1038"/>
          <ac:grpSpMkLst>
            <pc:docMk/>
            <pc:sldMk cId="3678796827" sldId="269"/>
            <ac:grpSpMk id="24" creationId="{A474D599-E4D2-88DD-E8F4-512583FA4EA2}"/>
          </ac:grpSpMkLst>
        </pc:grpChg>
        <pc:grpChg chg="add mod">
          <ac:chgData name="Samantha Moore" userId="6b60c97e-9d50-433e-b642-0e3cb0c58ca1" providerId="ADAL" clId="{E452FC78-57D5-49A3-BDDC-4BF2FC868548}" dt="2026-02-05T14:35:09.842" v="768" actId="1038"/>
          <ac:grpSpMkLst>
            <pc:docMk/>
            <pc:sldMk cId="3678796827" sldId="269"/>
            <ac:grpSpMk id="25" creationId="{2B39A11A-40E2-F9E7-6DBD-0708E836CF4B}"/>
          </ac:grpSpMkLst>
        </pc:grpChg>
        <pc:graphicFrameChg chg="mod modGraphic">
          <ac:chgData name="Samantha Moore" userId="6b60c97e-9d50-433e-b642-0e3cb0c58ca1" providerId="ADAL" clId="{E452FC78-57D5-49A3-BDDC-4BF2FC868548}" dt="2026-02-05T14:34:50.509" v="754" actId="572"/>
          <ac:graphicFrameMkLst>
            <pc:docMk/>
            <pc:sldMk cId="3678796827" sldId="269"/>
            <ac:graphicFrameMk id="4" creationId="{C4D6DBD5-5DAF-92D1-8644-804A083C9500}"/>
          </ac:graphicFrameMkLst>
        </pc:graphicFrameChg>
        <pc:picChg chg="add mod">
          <ac:chgData name="Samantha Moore" userId="6b60c97e-9d50-433e-b642-0e3cb0c58ca1" providerId="ADAL" clId="{E452FC78-57D5-49A3-BDDC-4BF2FC868548}" dt="2026-02-05T13:02:26.123" v="626" actId="208"/>
          <ac:picMkLst>
            <pc:docMk/>
            <pc:sldMk cId="3678796827" sldId="269"/>
            <ac:picMk id="16" creationId="{B4139BE1-BBB5-BABE-30F8-451E7BFFE934}"/>
          </ac:picMkLst>
        </pc:picChg>
        <pc:picChg chg="add mod">
          <ac:chgData name="Samantha Moore" userId="6b60c97e-9d50-433e-b642-0e3cb0c58ca1" providerId="ADAL" clId="{E452FC78-57D5-49A3-BDDC-4BF2FC868548}" dt="2026-02-05T14:31:17.665" v="669" actId="14100"/>
          <ac:picMkLst>
            <pc:docMk/>
            <pc:sldMk cId="3678796827" sldId="269"/>
            <ac:picMk id="22" creationId="{801A5B81-B666-8264-F013-EA8882B32B75}"/>
          </ac:picMkLst>
        </pc:picChg>
      </pc:sldChg>
      <pc:sldChg chg="modSp mod">
        <pc:chgData name="Samantha Moore" userId="6b60c97e-9d50-433e-b642-0e3cb0c58ca1" providerId="ADAL" clId="{E452FC78-57D5-49A3-BDDC-4BF2FC868548}" dt="2026-02-05T14:38:02.802" v="826" actId="1076"/>
        <pc:sldMkLst>
          <pc:docMk/>
          <pc:sldMk cId="1952418088" sldId="271"/>
        </pc:sldMkLst>
        <pc:spChg chg="mod">
          <ac:chgData name="Samantha Moore" userId="6b60c97e-9d50-433e-b642-0e3cb0c58ca1" providerId="ADAL" clId="{E452FC78-57D5-49A3-BDDC-4BF2FC868548}" dt="2026-02-05T14:35:41.144" v="773" actId="1036"/>
          <ac:spMkLst>
            <pc:docMk/>
            <pc:sldMk cId="1952418088" sldId="271"/>
            <ac:spMk id="2" creationId="{00000000-0000-0000-0000-000000000000}"/>
          </ac:spMkLst>
        </pc:spChg>
        <pc:spChg chg="mod">
          <ac:chgData name="Samantha Moore" userId="6b60c97e-9d50-433e-b642-0e3cb0c58ca1" providerId="ADAL" clId="{E452FC78-57D5-49A3-BDDC-4BF2FC868548}" dt="2026-02-05T14:37:42.949" v="825" actId="20577"/>
          <ac:spMkLst>
            <pc:docMk/>
            <pc:sldMk cId="1952418088" sldId="271"/>
            <ac:spMk id="4" creationId="{00000000-0000-0000-0000-000000000000}"/>
          </ac:spMkLst>
        </pc:spChg>
        <pc:spChg chg="mod">
          <ac:chgData name="Samantha Moore" userId="6b60c97e-9d50-433e-b642-0e3cb0c58ca1" providerId="ADAL" clId="{E452FC78-57D5-49A3-BDDC-4BF2FC868548}" dt="2026-02-05T14:38:02.802" v="826" actId="1076"/>
          <ac:spMkLst>
            <pc:docMk/>
            <pc:sldMk cId="1952418088" sldId="271"/>
            <ac:spMk id="5" creationId="{00000000-0000-0000-0000-000000000000}"/>
          </ac:spMkLst>
        </pc:spChg>
        <pc:spChg chg="mod">
          <ac:chgData name="Samantha Moore" userId="6b60c97e-9d50-433e-b642-0e3cb0c58ca1" providerId="ADAL" clId="{E452FC78-57D5-49A3-BDDC-4BF2FC868548}" dt="2026-02-05T14:38:02.802" v="826" actId="1076"/>
          <ac:spMkLst>
            <pc:docMk/>
            <pc:sldMk cId="1952418088" sldId="271"/>
            <ac:spMk id="7" creationId="{A6EEB99C-2A55-424A-92D2-CFD5A9242CA6}"/>
          </ac:spMkLst>
        </pc:spChg>
        <pc:spChg chg="mod">
          <ac:chgData name="Samantha Moore" userId="6b60c97e-9d50-433e-b642-0e3cb0c58ca1" providerId="ADAL" clId="{E452FC78-57D5-49A3-BDDC-4BF2FC868548}" dt="2026-02-05T14:35:42.448" v="774" actId="1035"/>
          <ac:spMkLst>
            <pc:docMk/>
            <pc:sldMk cId="1952418088" sldId="271"/>
            <ac:spMk id="8" creationId="{32E81EF5-B620-B506-6EB2-A7162A49C921}"/>
          </ac:spMkLst>
        </pc:spChg>
        <pc:graphicFrameChg chg="modGraphic">
          <ac:chgData name="Samantha Moore" userId="6b60c97e-9d50-433e-b642-0e3cb0c58ca1" providerId="ADAL" clId="{E452FC78-57D5-49A3-BDDC-4BF2FC868548}" dt="2026-02-05T14:37:24.736" v="813" actId="20577"/>
          <ac:graphicFrameMkLst>
            <pc:docMk/>
            <pc:sldMk cId="1952418088" sldId="271"/>
            <ac:graphicFrameMk id="3" creationId="{00000000-0000-0000-0000-000000000000}"/>
          </ac:graphicFrameMkLst>
        </pc:graphicFrameChg>
      </pc:sldChg>
      <pc:sldChg chg="addSp delSp modSp mod">
        <pc:chgData name="Samantha Moore" userId="6b60c97e-9d50-433e-b642-0e3cb0c58ca1" providerId="ADAL" clId="{E452FC78-57D5-49A3-BDDC-4BF2FC868548}" dt="2026-02-04T15:37:43.785" v="366" actId="20577"/>
        <pc:sldMkLst>
          <pc:docMk/>
          <pc:sldMk cId="440982911" sldId="276"/>
        </pc:sldMkLst>
        <pc:spChg chg="mod">
          <ac:chgData name="Samantha Moore" userId="6b60c97e-9d50-433e-b642-0e3cb0c58ca1" providerId="ADAL" clId="{E452FC78-57D5-49A3-BDDC-4BF2FC868548}" dt="2026-02-04T15:37:43.785" v="366" actId="20577"/>
          <ac:spMkLst>
            <pc:docMk/>
            <pc:sldMk cId="440982911" sldId="276"/>
            <ac:spMk id="9" creationId="{00000000-0000-0000-0000-000000000000}"/>
          </ac:spMkLst>
        </pc:spChg>
        <pc:spChg chg="mod">
          <ac:chgData name="Samantha Moore" userId="6b60c97e-9d50-433e-b642-0e3cb0c58ca1" providerId="ADAL" clId="{E452FC78-57D5-49A3-BDDC-4BF2FC868548}" dt="2026-02-04T15:37:32.987" v="364" actId="20577"/>
          <ac:spMkLst>
            <pc:docMk/>
            <pc:sldMk cId="440982911" sldId="276"/>
            <ac:spMk id="15" creationId="{047CF244-10FB-16A1-4E48-E9522D26DCCA}"/>
          </ac:spMkLst>
        </pc:spChg>
        <pc:grpChg chg="mod">
          <ac:chgData name="Samantha Moore" userId="6b60c97e-9d50-433e-b642-0e3cb0c58ca1" providerId="ADAL" clId="{E452FC78-57D5-49A3-BDDC-4BF2FC868548}" dt="2026-02-04T15:36:20.511" v="244" actId="14100"/>
          <ac:grpSpMkLst>
            <pc:docMk/>
            <pc:sldMk cId="440982911" sldId="276"/>
            <ac:grpSpMk id="12" creationId="{8442697E-1B4C-1F32-3DEB-476CB9358B12}"/>
          </ac:grpSpMkLst>
        </pc:grpChg>
        <pc:grpChg chg="mod">
          <ac:chgData name="Samantha Moore" userId="6b60c97e-9d50-433e-b642-0e3cb0c58ca1" providerId="ADAL" clId="{E452FC78-57D5-49A3-BDDC-4BF2FC868548}" dt="2026-02-04T15:36:43.041" v="274" actId="1076"/>
          <ac:grpSpMkLst>
            <pc:docMk/>
            <pc:sldMk cId="440982911" sldId="276"/>
            <ac:grpSpMk id="13" creationId="{4F78558B-378B-D797-7080-58EAFC198F0D}"/>
          </ac:grpSpMkLst>
        </pc:grpChg>
        <pc:graphicFrameChg chg="add mod ord">
          <ac:chgData name="Samantha Moore" userId="6b60c97e-9d50-433e-b642-0e3cb0c58ca1" providerId="ADAL" clId="{E452FC78-57D5-49A3-BDDC-4BF2FC868548}" dt="2026-02-04T15:36:05.017" v="242" actId="170"/>
          <ac:graphicFrameMkLst>
            <pc:docMk/>
            <pc:sldMk cId="440982911" sldId="276"/>
            <ac:graphicFrameMk id="4" creationId="{B5045E24-7E59-80BF-CEDB-E4888E92195A}"/>
          </ac:graphicFrameMkLst>
        </pc:graphicFrameChg>
        <pc:cxnChg chg="mod">
          <ac:chgData name="Samantha Moore" userId="6b60c97e-9d50-433e-b642-0e3cb0c58ca1" providerId="ADAL" clId="{E452FC78-57D5-49A3-BDDC-4BF2FC868548}" dt="2026-02-04T15:37:37.771" v="365" actId="14100"/>
          <ac:cxnSpMkLst>
            <pc:docMk/>
            <pc:sldMk cId="440982911" sldId="276"/>
            <ac:cxnSpMk id="16" creationId="{746D6629-6DE4-9209-A936-D72F3D9A3F88}"/>
          </ac:cxnSpMkLst>
        </pc:cxnChg>
        <pc:cxnChg chg="mod">
          <ac:chgData name="Samantha Moore" userId="6b60c97e-9d50-433e-b642-0e3cb0c58ca1" providerId="ADAL" clId="{E452FC78-57D5-49A3-BDDC-4BF2FC868548}" dt="2026-02-04T15:37:43.785" v="366" actId="20577"/>
          <ac:cxnSpMkLst>
            <pc:docMk/>
            <pc:sldMk cId="440982911" sldId="276"/>
            <ac:cxnSpMk id="18" creationId="{8F4C1D06-22D9-49E6-9880-43414CE751F0}"/>
          </ac:cxnSpMkLst>
        </pc:cxnChg>
      </pc:sldChg>
      <pc:sldChg chg="modSp mod">
        <pc:chgData name="Samantha Moore" userId="6b60c97e-9d50-433e-b642-0e3cb0c58ca1" providerId="ADAL" clId="{E452FC78-57D5-49A3-BDDC-4BF2FC868548}" dt="2026-02-04T14:32:04.791" v="1" actId="1035"/>
        <pc:sldMkLst>
          <pc:docMk/>
          <pc:sldMk cId="1394895981" sldId="277"/>
        </pc:sldMkLst>
        <pc:spChg chg="mod">
          <ac:chgData name="Samantha Moore" userId="6b60c97e-9d50-433e-b642-0e3cb0c58ca1" providerId="ADAL" clId="{E452FC78-57D5-49A3-BDDC-4BF2FC868548}" dt="2026-02-04T14:32:04.791" v="1" actId="1035"/>
          <ac:spMkLst>
            <pc:docMk/>
            <pc:sldMk cId="1394895981" sldId="277"/>
            <ac:spMk id="3" creationId="{00000000-0000-0000-0000-000000000000}"/>
          </ac:spMkLst>
        </pc:spChg>
      </pc:sldChg>
      <pc:sldChg chg="addSp delSp modSp mod">
        <pc:chgData name="Samantha Moore" userId="6b60c97e-9d50-433e-b642-0e3cb0c58ca1" providerId="ADAL" clId="{E452FC78-57D5-49A3-BDDC-4BF2FC868548}" dt="2026-02-05T15:47:47.895" v="1793" actId="1076"/>
        <pc:sldMkLst>
          <pc:docMk/>
          <pc:sldMk cId="177778178" sldId="278"/>
        </pc:sldMkLst>
        <pc:spChg chg="mod">
          <ac:chgData name="Samantha Moore" userId="6b60c97e-9d50-433e-b642-0e3cb0c58ca1" providerId="ADAL" clId="{E452FC78-57D5-49A3-BDDC-4BF2FC868548}" dt="2026-02-05T15:47:43.314" v="1792"/>
          <ac:spMkLst>
            <pc:docMk/>
            <pc:sldMk cId="177778178" sldId="278"/>
            <ac:spMk id="8" creationId="{5B218B4E-49F4-7901-026E-8EC0CA43ECA5}"/>
          </ac:spMkLst>
        </pc:spChg>
        <pc:spChg chg="mod">
          <ac:chgData name="Samantha Moore" userId="6b60c97e-9d50-433e-b642-0e3cb0c58ca1" providerId="ADAL" clId="{E452FC78-57D5-49A3-BDDC-4BF2FC868548}" dt="2026-02-05T15:47:43.314" v="1792"/>
          <ac:spMkLst>
            <pc:docMk/>
            <pc:sldMk cId="177778178" sldId="278"/>
            <ac:spMk id="9" creationId="{F83DDE51-5E51-16B0-27F6-8ECD0234CCE5}"/>
          </ac:spMkLst>
        </pc:spChg>
        <pc:spChg chg="mod">
          <ac:chgData name="Samantha Moore" userId="6b60c97e-9d50-433e-b642-0e3cb0c58ca1" providerId="ADAL" clId="{E452FC78-57D5-49A3-BDDC-4BF2FC868548}" dt="2026-02-05T15:47:43.314" v="1792"/>
          <ac:spMkLst>
            <pc:docMk/>
            <pc:sldMk cId="177778178" sldId="278"/>
            <ac:spMk id="11" creationId="{A3CBDD7D-A8C1-1643-9924-C8C65911AD68}"/>
          </ac:spMkLst>
        </pc:spChg>
        <pc:spChg chg="mod">
          <ac:chgData name="Samantha Moore" userId="6b60c97e-9d50-433e-b642-0e3cb0c58ca1" providerId="ADAL" clId="{E452FC78-57D5-49A3-BDDC-4BF2FC868548}" dt="2026-02-05T15:47:43.314" v="1792"/>
          <ac:spMkLst>
            <pc:docMk/>
            <pc:sldMk cId="177778178" sldId="278"/>
            <ac:spMk id="12" creationId="{DBB71F46-8D83-76B6-2495-3DCF9D4E4AB4}"/>
          </ac:spMkLst>
        </pc:spChg>
        <pc:spChg chg="add mod">
          <ac:chgData name="Samantha Moore" userId="6b60c97e-9d50-433e-b642-0e3cb0c58ca1" providerId="ADAL" clId="{E452FC78-57D5-49A3-BDDC-4BF2FC868548}" dt="2026-02-05T15:47:47.895" v="1793" actId="1076"/>
          <ac:spMkLst>
            <pc:docMk/>
            <pc:sldMk cId="177778178" sldId="278"/>
            <ac:spMk id="14" creationId="{C2315BA4-E764-D0A1-16B9-EB27958CDF9A}"/>
          </ac:spMkLst>
        </pc:spChg>
        <pc:spChg chg="add mod">
          <ac:chgData name="Samantha Moore" userId="6b60c97e-9d50-433e-b642-0e3cb0c58ca1" providerId="ADAL" clId="{E452FC78-57D5-49A3-BDDC-4BF2FC868548}" dt="2026-02-05T15:47:47.895" v="1793" actId="1076"/>
          <ac:spMkLst>
            <pc:docMk/>
            <pc:sldMk cId="177778178" sldId="278"/>
            <ac:spMk id="15" creationId="{7BA68D2C-1DEC-2AFA-D2D4-A119D76467DA}"/>
          </ac:spMkLst>
        </pc:spChg>
        <pc:grpChg chg="add mod">
          <ac:chgData name="Samantha Moore" userId="6b60c97e-9d50-433e-b642-0e3cb0c58ca1" providerId="ADAL" clId="{E452FC78-57D5-49A3-BDDC-4BF2FC868548}" dt="2026-02-05T15:47:47.895" v="1793" actId="1076"/>
          <ac:grpSpMkLst>
            <pc:docMk/>
            <pc:sldMk cId="177778178" sldId="278"/>
            <ac:grpSpMk id="7" creationId="{CC97F006-1EA1-012C-A96E-73081EB030AD}"/>
          </ac:grpSpMkLst>
        </pc:grpChg>
        <pc:grpChg chg="mod">
          <ac:chgData name="Samantha Moore" userId="6b60c97e-9d50-433e-b642-0e3cb0c58ca1" providerId="ADAL" clId="{E452FC78-57D5-49A3-BDDC-4BF2FC868548}" dt="2026-02-05T15:47:47.895" v="1793" actId="1076"/>
          <ac:grpSpMkLst>
            <pc:docMk/>
            <pc:sldMk cId="177778178" sldId="278"/>
            <ac:grpSpMk id="10" creationId="{55BA339C-3D39-6987-314B-DC15E42EE470}"/>
          </ac:grpSpMkLst>
        </pc:grpChg>
        <pc:graphicFrameChg chg="add mod">
          <ac:chgData name="Samantha Moore" userId="6b60c97e-9d50-433e-b642-0e3cb0c58ca1" providerId="ADAL" clId="{E452FC78-57D5-49A3-BDDC-4BF2FC868548}" dt="2026-02-05T15:47:47.895" v="1793" actId="1076"/>
          <ac:graphicFrameMkLst>
            <pc:docMk/>
            <pc:sldMk cId="177778178" sldId="278"/>
            <ac:graphicFrameMk id="5" creationId="{FDE54085-2009-A8BB-917B-0730B75DF011}"/>
          </ac:graphicFrameMkLst>
        </pc:graphicFrameChg>
        <pc:picChg chg="add mod">
          <ac:chgData name="Samantha Moore" userId="6b60c97e-9d50-433e-b642-0e3cb0c58ca1" providerId="ADAL" clId="{E452FC78-57D5-49A3-BDDC-4BF2FC868548}" dt="2026-02-05T15:47:47.895" v="1793" actId="1076"/>
          <ac:picMkLst>
            <pc:docMk/>
            <pc:sldMk cId="177778178" sldId="278"/>
            <ac:picMk id="13" creationId="{19CFF0C7-43AD-C23C-94CF-DE56C5F46647}"/>
          </ac:picMkLst>
        </pc:picChg>
        <pc:picChg chg="add mod">
          <ac:chgData name="Samantha Moore" userId="6b60c97e-9d50-433e-b642-0e3cb0c58ca1" providerId="ADAL" clId="{E452FC78-57D5-49A3-BDDC-4BF2FC868548}" dt="2026-02-05T15:47:47.895" v="1793" actId="1076"/>
          <ac:picMkLst>
            <pc:docMk/>
            <pc:sldMk cId="177778178" sldId="278"/>
            <ac:picMk id="16" creationId="{37AC6FA2-CC4C-3CB9-279E-6EC0E451EFFF}"/>
          </ac:picMkLst>
        </pc:picChg>
      </pc:sldChg>
      <pc:sldChg chg="modSp">
        <pc:chgData name="Samantha Moore" userId="6b60c97e-9d50-433e-b642-0e3cb0c58ca1" providerId="ADAL" clId="{E452FC78-57D5-49A3-BDDC-4BF2FC868548}" dt="2026-02-05T15:22:05.922" v="1223"/>
        <pc:sldMkLst>
          <pc:docMk/>
          <pc:sldMk cId="1655585670" sldId="280"/>
        </pc:sldMkLst>
        <pc:spChg chg="mod">
          <ac:chgData name="Samantha Moore" userId="6b60c97e-9d50-433e-b642-0e3cb0c58ca1" providerId="ADAL" clId="{E452FC78-57D5-49A3-BDDC-4BF2FC868548}" dt="2026-02-05T15:22:05.922" v="1223"/>
          <ac:spMkLst>
            <pc:docMk/>
            <pc:sldMk cId="1655585670" sldId="280"/>
            <ac:spMk id="4" creationId="{24A1E559-D559-46E6-A95E-85D815585722}"/>
          </ac:spMkLst>
        </pc:spChg>
      </pc:sldChg>
      <pc:sldChg chg="addSp delSp modSp mod ord delAnim modAnim">
        <pc:chgData name="Samantha Moore" userId="6b60c97e-9d50-433e-b642-0e3cb0c58ca1" providerId="ADAL" clId="{E452FC78-57D5-49A3-BDDC-4BF2FC868548}" dt="2026-02-05T14:46:16.785" v="1221" actId="20577"/>
        <pc:sldMkLst>
          <pc:docMk/>
          <pc:sldMk cId="1331328807" sldId="283"/>
        </pc:sldMkLst>
        <pc:spChg chg="add mod">
          <ac:chgData name="Samantha Moore" userId="6b60c97e-9d50-433e-b642-0e3cb0c58ca1" providerId="ADAL" clId="{E452FC78-57D5-49A3-BDDC-4BF2FC868548}" dt="2026-02-05T14:46:16.785" v="1221" actId="20577"/>
          <ac:spMkLst>
            <pc:docMk/>
            <pc:sldMk cId="1331328807" sldId="283"/>
            <ac:spMk id="12" creationId="{F7661841-81B2-4E37-5F51-8814A83D32AC}"/>
          </ac:spMkLst>
        </pc:spChg>
        <pc:picChg chg="add mod ord">
          <ac:chgData name="Samantha Moore" userId="6b60c97e-9d50-433e-b642-0e3cb0c58ca1" providerId="ADAL" clId="{E452FC78-57D5-49A3-BDDC-4BF2FC868548}" dt="2026-02-05T14:43:08.452" v="939" actId="1036"/>
          <ac:picMkLst>
            <pc:docMk/>
            <pc:sldMk cId="1331328807" sldId="283"/>
            <ac:picMk id="7" creationId="{7BB02008-392C-A6C6-73F6-71B78BF7ACF8}"/>
          </ac:picMkLst>
        </pc:picChg>
      </pc:sldChg>
      <pc:sldChg chg="delSp mod">
        <pc:chgData name="Samantha Moore" userId="6b60c97e-9d50-433e-b642-0e3cb0c58ca1" providerId="ADAL" clId="{E452FC78-57D5-49A3-BDDC-4BF2FC868548}" dt="2026-02-05T14:46:29.842" v="1222" actId="478"/>
        <pc:sldMkLst>
          <pc:docMk/>
          <pc:sldMk cId="3820022507" sldId="286"/>
        </pc:sldMkLst>
      </pc:sldChg>
      <pc:sldChg chg="addSp delSp modSp mod">
        <pc:chgData name="Samantha Moore" userId="6b60c97e-9d50-433e-b642-0e3cb0c58ca1" providerId="ADAL" clId="{E452FC78-57D5-49A3-BDDC-4BF2FC868548}" dt="2026-02-09T15:16:26.477" v="1998" actId="20577"/>
        <pc:sldMkLst>
          <pc:docMk/>
          <pc:sldMk cId="2776034887" sldId="287"/>
        </pc:sldMkLst>
        <pc:spChg chg="mod">
          <ac:chgData name="Samantha Moore" userId="6b60c97e-9d50-433e-b642-0e3cb0c58ca1" providerId="ADAL" clId="{E452FC78-57D5-49A3-BDDC-4BF2FC868548}" dt="2026-02-09T15:16:26.477" v="1998" actId="20577"/>
          <ac:spMkLst>
            <pc:docMk/>
            <pc:sldMk cId="2776034887" sldId="287"/>
            <ac:spMk id="3" creationId="{00000000-0000-0000-0000-000000000000}"/>
          </ac:spMkLst>
        </pc:spChg>
        <pc:spChg chg="mod">
          <ac:chgData name="Samantha Moore" userId="6b60c97e-9d50-433e-b642-0e3cb0c58ca1" providerId="ADAL" clId="{E452FC78-57D5-49A3-BDDC-4BF2FC868548}" dt="2026-02-04T14:32:17.333" v="3" actId="1076"/>
          <ac:spMkLst>
            <pc:docMk/>
            <pc:sldMk cId="2776034887" sldId="287"/>
            <ac:spMk id="5" creationId="{61DB9844-A85E-B455-60A5-4926FA309F86}"/>
          </ac:spMkLst>
        </pc:spChg>
        <pc:graphicFrameChg chg="add mod">
          <ac:chgData name="Samantha Moore" userId="6b60c97e-9d50-433e-b642-0e3cb0c58ca1" providerId="ADAL" clId="{E452FC78-57D5-49A3-BDDC-4BF2FC868548}" dt="2026-02-04T14:47:48.059" v="24" actId="14100"/>
          <ac:graphicFrameMkLst>
            <pc:docMk/>
            <pc:sldMk cId="2776034887" sldId="287"/>
            <ac:graphicFrameMk id="8" creationId="{E08024EB-4301-1797-EE3A-15CF82BE2168}"/>
          </ac:graphicFrameMkLst>
        </pc:graphicFrameChg>
      </pc:sldChg>
      <pc:sldChg chg="addSp delSp modSp mod addAnim delAnim">
        <pc:chgData name="Samantha Moore" userId="6b60c97e-9d50-433e-b642-0e3cb0c58ca1" providerId="ADAL" clId="{E452FC78-57D5-49A3-BDDC-4BF2FC868548}" dt="2026-02-05T15:45:03.248" v="1784"/>
        <pc:sldMkLst>
          <pc:docMk/>
          <pc:sldMk cId="3287572429" sldId="288"/>
        </pc:sldMkLst>
        <pc:spChg chg="mod">
          <ac:chgData name="Samantha Moore" userId="6b60c97e-9d50-433e-b642-0e3cb0c58ca1" providerId="ADAL" clId="{E452FC78-57D5-49A3-BDDC-4BF2FC868548}" dt="2026-02-04T14:49:14.083" v="74" actId="20577"/>
          <ac:spMkLst>
            <pc:docMk/>
            <pc:sldMk cId="3287572429" sldId="288"/>
            <ac:spMk id="5" creationId="{00000000-0000-0000-0000-000000000000}"/>
          </ac:spMkLst>
        </pc:spChg>
        <pc:spChg chg="mod">
          <ac:chgData name="Samantha Moore" userId="6b60c97e-9d50-433e-b642-0e3cb0c58ca1" providerId="ADAL" clId="{E452FC78-57D5-49A3-BDDC-4BF2FC868548}" dt="2026-02-04T14:49:06.798" v="70" actId="20577"/>
          <ac:spMkLst>
            <pc:docMk/>
            <pc:sldMk cId="3287572429" sldId="288"/>
            <ac:spMk id="6" creationId="{00000000-0000-0000-0000-000000000000}"/>
          </ac:spMkLst>
        </pc:spChg>
        <pc:spChg chg="mod">
          <ac:chgData name="Samantha Moore" userId="6b60c97e-9d50-433e-b642-0e3cb0c58ca1" providerId="ADAL" clId="{E452FC78-57D5-49A3-BDDC-4BF2FC868548}" dt="2026-02-04T14:49:17.613" v="78" actId="20577"/>
          <ac:spMkLst>
            <pc:docMk/>
            <pc:sldMk cId="3287572429" sldId="288"/>
            <ac:spMk id="7" creationId="{00000000-0000-0000-0000-000000000000}"/>
          </ac:spMkLst>
        </pc:spChg>
        <pc:spChg chg="mod">
          <ac:chgData name="Samantha Moore" userId="6b60c97e-9d50-433e-b642-0e3cb0c58ca1" providerId="ADAL" clId="{E452FC78-57D5-49A3-BDDC-4BF2FC868548}" dt="2026-02-04T14:49:32.528" v="83" actId="1037"/>
          <ac:spMkLst>
            <pc:docMk/>
            <pc:sldMk cId="3287572429" sldId="288"/>
            <ac:spMk id="8" creationId="{00000000-0000-0000-0000-000000000000}"/>
          </ac:spMkLst>
        </pc:spChg>
        <pc:spChg chg="mod">
          <ac:chgData name="Samantha Moore" userId="6b60c97e-9d50-433e-b642-0e3cb0c58ca1" providerId="ADAL" clId="{E452FC78-57D5-49A3-BDDC-4BF2FC868548}" dt="2026-02-04T14:48:24.530" v="64" actId="1076"/>
          <ac:spMkLst>
            <pc:docMk/>
            <pc:sldMk cId="3287572429" sldId="288"/>
            <ac:spMk id="11" creationId="{B1791815-246E-EFB0-30B0-58AFF6F4758D}"/>
          </ac:spMkLst>
        </pc:spChg>
        <pc:graphicFrameChg chg="add mod ord">
          <ac:chgData name="Samantha Moore" userId="6b60c97e-9d50-433e-b642-0e3cb0c58ca1" providerId="ADAL" clId="{E452FC78-57D5-49A3-BDDC-4BF2FC868548}" dt="2026-02-04T14:48:09.749" v="46" actId="170"/>
          <ac:graphicFrameMkLst>
            <pc:docMk/>
            <pc:sldMk cId="3287572429" sldId="288"/>
            <ac:graphicFrameMk id="4" creationId="{1B8ADDDB-323B-1E58-DE15-4EA7AD812489}"/>
          </ac:graphicFrameMkLst>
        </pc:graphicFrameChg>
      </pc:sldChg>
      <pc:sldChg chg="addSp delSp modSp mod">
        <pc:chgData name="Samantha Moore" userId="6b60c97e-9d50-433e-b642-0e3cb0c58ca1" providerId="ADAL" clId="{E452FC78-57D5-49A3-BDDC-4BF2FC868548}" dt="2026-02-09T15:16:10.735" v="1988" actId="20577"/>
        <pc:sldMkLst>
          <pc:docMk/>
          <pc:sldMk cId="1565062466" sldId="289"/>
        </pc:sldMkLst>
        <pc:spChg chg="mod">
          <ac:chgData name="Samantha Moore" userId="6b60c97e-9d50-433e-b642-0e3cb0c58ca1" providerId="ADAL" clId="{E452FC78-57D5-49A3-BDDC-4BF2FC868548}" dt="2026-02-09T15:16:10.735" v="1988" actId="20577"/>
          <ac:spMkLst>
            <pc:docMk/>
            <pc:sldMk cId="1565062466" sldId="289"/>
            <ac:spMk id="3" creationId="{00000000-0000-0000-0000-000000000000}"/>
          </ac:spMkLst>
        </pc:spChg>
        <pc:graphicFrameChg chg="add mod">
          <ac:chgData name="Samantha Moore" userId="6b60c97e-9d50-433e-b642-0e3cb0c58ca1" providerId="ADAL" clId="{E452FC78-57D5-49A3-BDDC-4BF2FC868548}" dt="2026-02-04T14:59:35.970" v="171" actId="404"/>
          <ac:graphicFrameMkLst>
            <pc:docMk/>
            <pc:sldMk cId="1565062466" sldId="289"/>
            <ac:graphicFrameMk id="4" creationId="{213A6E98-C202-4FDF-BD31-CF84D5AEF538}"/>
          </ac:graphicFrameMkLst>
        </pc:graphicFrameChg>
      </pc:sldChg>
      <pc:sldChg chg="addSp delSp modSp mod addAnim delAnim">
        <pc:chgData name="Samantha Moore" userId="6b60c97e-9d50-433e-b642-0e3cb0c58ca1" providerId="ADAL" clId="{E452FC78-57D5-49A3-BDDC-4BF2FC868548}" dt="2026-02-05T15:45:32.556" v="1790"/>
        <pc:sldMkLst>
          <pc:docMk/>
          <pc:sldMk cId="1004740204" sldId="290"/>
        </pc:sldMkLst>
        <pc:spChg chg="mod">
          <ac:chgData name="Samantha Moore" userId="6b60c97e-9d50-433e-b642-0e3cb0c58ca1" providerId="ADAL" clId="{E452FC78-57D5-49A3-BDDC-4BF2FC868548}" dt="2026-02-04T15:25:28.879" v="193" actId="1076"/>
          <ac:spMkLst>
            <pc:docMk/>
            <pc:sldMk cId="1004740204" sldId="290"/>
            <ac:spMk id="5" creationId="{00000000-0000-0000-0000-000000000000}"/>
          </ac:spMkLst>
        </pc:spChg>
        <pc:spChg chg="mod">
          <ac:chgData name="Samantha Moore" userId="6b60c97e-9d50-433e-b642-0e3cb0c58ca1" providerId="ADAL" clId="{E452FC78-57D5-49A3-BDDC-4BF2FC868548}" dt="2026-02-04T15:25:19.101" v="192" actId="1076"/>
          <ac:spMkLst>
            <pc:docMk/>
            <pc:sldMk cId="1004740204" sldId="290"/>
            <ac:spMk id="6" creationId="{00000000-0000-0000-0000-000000000000}"/>
          </ac:spMkLst>
        </pc:spChg>
        <pc:spChg chg="mod">
          <ac:chgData name="Samantha Moore" userId="6b60c97e-9d50-433e-b642-0e3cb0c58ca1" providerId="ADAL" clId="{E452FC78-57D5-49A3-BDDC-4BF2FC868548}" dt="2026-02-04T15:25:32.678" v="194" actId="1076"/>
          <ac:spMkLst>
            <pc:docMk/>
            <pc:sldMk cId="1004740204" sldId="290"/>
            <ac:spMk id="7" creationId="{00000000-0000-0000-0000-000000000000}"/>
          </ac:spMkLst>
        </pc:spChg>
        <pc:spChg chg="mod">
          <ac:chgData name="Samantha Moore" userId="6b60c97e-9d50-433e-b642-0e3cb0c58ca1" providerId="ADAL" clId="{E452FC78-57D5-49A3-BDDC-4BF2FC868548}" dt="2026-02-04T15:26:10.549" v="223" actId="1076"/>
          <ac:spMkLst>
            <pc:docMk/>
            <pc:sldMk cId="1004740204" sldId="290"/>
            <ac:spMk id="8" creationId="{00000000-0000-0000-0000-000000000000}"/>
          </ac:spMkLst>
        </pc:spChg>
        <pc:spChg chg="mod">
          <ac:chgData name="Samantha Moore" userId="6b60c97e-9d50-433e-b642-0e3cb0c58ca1" providerId="ADAL" clId="{E452FC78-57D5-49A3-BDDC-4BF2FC868548}" dt="2026-02-04T15:25:56.818" v="220" actId="1076"/>
          <ac:spMkLst>
            <pc:docMk/>
            <pc:sldMk cId="1004740204" sldId="290"/>
            <ac:spMk id="9" creationId="{00000000-0000-0000-0000-000000000000}"/>
          </ac:spMkLst>
        </pc:spChg>
        <pc:graphicFrameChg chg="add mod ord">
          <ac:chgData name="Samantha Moore" userId="6b60c97e-9d50-433e-b642-0e3cb0c58ca1" providerId="ADAL" clId="{E452FC78-57D5-49A3-BDDC-4BF2FC868548}" dt="2026-02-04T15:25:36.777" v="195"/>
          <ac:graphicFrameMkLst>
            <pc:docMk/>
            <pc:sldMk cId="1004740204" sldId="290"/>
            <ac:graphicFrameMk id="4" creationId="{BA52E2DF-F7D5-1BF8-AA9C-6BE409BED4BC}"/>
          </ac:graphicFrameMkLst>
        </pc:graphicFrameChg>
      </pc:sldChg>
      <pc:sldChg chg="addSp delSp modSp mod">
        <pc:chgData name="Samantha Moore" userId="6b60c97e-9d50-433e-b642-0e3cb0c58ca1" providerId="ADAL" clId="{E452FC78-57D5-49A3-BDDC-4BF2FC868548}" dt="2026-02-05T12:47:15.350" v="450" actId="1037"/>
        <pc:sldMkLst>
          <pc:docMk/>
          <pc:sldMk cId="3053520090" sldId="291"/>
        </pc:sldMkLst>
        <pc:spChg chg="mod">
          <ac:chgData name="Samantha Moore" userId="6b60c97e-9d50-433e-b642-0e3cb0c58ca1" providerId="ADAL" clId="{E452FC78-57D5-49A3-BDDC-4BF2FC868548}" dt="2026-02-05T12:47:01.085" v="446" actId="113"/>
          <ac:spMkLst>
            <pc:docMk/>
            <pc:sldMk cId="3053520090" sldId="291"/>
            <ac:spMk id="9" creationId="{00000000-0000-0000-0000-000000000000}"/>
          </ac:spMkLst>
        </pc:spChg>
        <pc:spChg chg="mod">
          <ac:chgData name="Samantha Moore" userId="6b60c97e-9d50-433e-b642-0e3cb0c58ca1" providerId="ADAL" clId="{E452FC78-57D5-49A3-BDDC-4BF2FC868548}" dt="2026-02-05T12:47:03.127" v="447" actId="113"/>
          <ac:spMkLst>
            <pc:docMk/>
            <pc:sldMk cId="3053520090" sldId="291"/>
            <ac:spMk id="15" creationId="{047CF244-10FB-16A1-4E48-E9522D26DCCA}"/>
          </ac:spMkLst>
        </pc:spChg>
        <pc:grpChg chg="mod">
          <ac:chgData name="Samantha Moore" userId="6b60c97e-9d50-433e-b642-0e3cb0c58ca1" providerId="ADAL" clId="{E452FC78-57D5-49A3-BDDC-4BF2FC868548}" dt="2026-02-05T12:47:15.350" v="450" actId="1037"/>
          <ac:grpSpMkLst>
            <pc:docMk/>
            <pc:sldMk cId="3053520090" sldId="291"/>
            <ac:grpSpMk id="13" creationId="{4F78558B-378B-D797-7080-58EAFC198F0D}"/>
          </ac:grpSpMkLst>
        </pc:grpChg>
        <pc:graphicFrameChg chg="add mod ord">
          <ac:chgData name="Samantha Moore" userId="6b60c97e-9d50-433e-b642-0e3cb0c58ca1" providerId="ADAL" clId="{E452FC78-57D5-49A3-BDDC-4BF2FC868548}" dt="2026-02-04T15:38:07.795" v="377" actId="170"/>
          <ac:graphicFrameMkLst>
            <pc:docMk/>
            <pc:sldMk cId="3053520090" sldId="291"/>
            <ac:graphicFrameMk id="4" creationId="{204EA71B-4D94-436C-EB0A-68DC5B9D637D}"/>
          </ac:graphicFrameMkLst>
        </pc:graphicFrameChg>
        <pc:cxnChg chg="mod">
          <ac:chgData name="Samantha Moore" userId="6b60c97e-9d50-433e-b642-0e3cb0c58ca1" providerId="ADAL" clId="{E452FC78-57D5-49A3-BDDC-4BF2FC868548}" dt="2026-02-05T12:47:11.791" v="449" actId="14100"/>
          <ac:cxnSpMkLst>
            <pc:docMk/>
            <pc:sldMk cId="3053520090" sldId="291"/>
            <ac:cxnSpMk id="16" creationId="{746D6629-6DE4-9209-A936-D72F3D9A3F88}"/>
          </ac:cxnSpMkLst>
        </pc:cxnChg>
        <pc:cxnChg chg="mod">
          <ac:chgData name="Samantha Moore" userId="6b60c97e-9d50-433e-b642-0e3cb0c58ca1" providerId="ADAL" clId="{E452FC78-57D5-49A3-BDDC-4BF2FC868548}" dt="2026-02-04T15:38:21.803" v="390" actId="14100"/>
          <ac:cxnSpMkLst>
            <pc:docMk/>
            <pc:sldMk cId="3053520090" sldId="291"/>
            <ac:cxnSpMk id="18" creationId="{8F4C1D06-22D9-49E6-9880-43414CE751F0}"/>
          </ac:cxnSpMkLst>
        </pc:cxnChg>
      </pc:sldChg>
      <pc:sldChg chg="addSp delSp modSp mod">
        <pc:chgData name="Samantha Moore" userId="6b60c97e-9d50-433e-b642-0e3cb0c58ca1" providerId="ADAL" clId="{E452FC78-57D5-49A3-BDDC-4BF2FC868548}" dt="2026-02-09T15:17:04.192" v="2044" actId="20577"/>
        <pc:sldMkLst>
          <pc:docMk/>
          <pc:sldMk cId="899660715" sldId="292"/>
        </pc:sldMkLst>
        <pc:spChg chg="mod">
          <ac:chgData name="Samantha Moore" userId="6b60c97e-9d50-433e-b642-0e3cb0c58ca1" providerId="ADAL" clId="{E452FC78-57D5-49A3-BDDC-4BF2FC868548}" dt="2026-02-09T15:17:04.192" v="2044" actId="20577"/>
          <ac:spMkLst>
            <pc:docMk/>
            <pc:sldMk cId="899660715" sldId="292"/>
            <ac:spMk id="5" creationId="{00000000-0000-0000-0000-000000000000}"/>
          </ac:spMkLst>
        </pc:spChg>
        <pc:spChg chg="mod">
          <ac:chgData name="Samantha Moore" userId="6b60c97e-9d50-433e-b642-0e3cb0c58ca1" providerId="ADAL" clId="{E452FC78-57D5-49A3-BDDC-4BF2FC868548}" dt="2026-02-05T12:46:54.182" v="445" actId="113"/>
          <ac:spMkLst>
            <pc:docMk/>
            <pc:sldMk cId="899660715" sldId="292"/>
            <ac:spMk id="9" creationId="{00000000-0000-0000-0000-000000000000}"/>
          </ac:spMkLst>
        </pc:spChg>
        <pc:spChg chg="mod">
          <ac:chgData name="Samantha Moore" userId="6b60c97e-9d50-433e-b642-0e3cb0c58ca1" providerId="ADAL" clId="{E452FC78-57D5-49A3-BDDC-4BF2FC868548}" dt="2026-02-05T12:46:52.744" v="444" actId="113"/>
          <ac:spMkLst>
            <pc:docMk/>
            <pc:sldMk cId="899660715" sldId="292"/>
            <ac:spMk id="15" creationId="{047CF244-10FB-16A1-4E48-E9522D26DCCA}"/>
          </ac:spMkLst>
        </pc:spChg>
        <pc:grpChg chg="mod">
          <ac:chgData name="Samantha Moore" userId="6b60c97e-9d50-433e-b642-0e3cb0c58ca1" providerId="ADAL" clId="{E452FC78-57D5-49A3-BDDC-4BF2FC868548}" dt="2026-02-05T12:46:31.500" v="421" actId="1076"/>
          <ac:grpSpMkLst>
            <pc:docMk/>
            <pc:sldMk cId="899660715" sldId="292"/>
            <ac:grpSpMk id="12" creationId="{8442697E-1B4C-1F32-3DEB-476CB9358B12}"/>
          </ac:grpSpMkLst>
        </pc:grpChg>
        <pc:graphicFrameChg chg="add mod ord">
          <ac:chgData name="Samantha Moore" userId="6b60c97e-9d50-433e-b642-0e3cb0c58ca1" providerId="ADAL" clId="{E452FC78-57D5-49A3-BDDC-4BF2FC868548}" dt="2026-02-05T12:46:27.015" v="420" actId="170"/>
          <ac:graphicFrameMkLst>
            <pc:docMk/>
            <pc:sldMk cId="899660715" sldId="292"/>
            <ac:graphicFrameMk id="4" creationId="{B918C835-39D1-1519-FDA9-A7087EB1C5DA}"/>
          </ac:graphicFrameMkLst>
        </pc:graphicFrameChg>
        <pc:cxnChg chg="mod">
          <ac:chgData name="Samantha Moore" userId="6b60c97e-9d50-433e-b642-0e3cb0c58ca1" providerId="ADAL" clId="{E452FC78-57D5-49A3-BDDC-4BF2FC868548}" dt="2026-02-05T12:46:49.354" v="435" actId="14100"/>
          <ac:cxnSpMkLst>
            <pc:docMk/>
            <pc:sldMk cId="899660715" sldId="292"/>
            <ac:cxnSpMk id="16" creationId="{746D6629-6DE4-9209-A936-D72F3D9A3F88}"/>
          </ac:cxnSpMkLst>
        </pc:cxnChg>
        <pc:cxnChg chg="mod">
          <ac:chgData name="Samantha Moore" userId="6b60c97e-9d50-433e-b642-0e3cb0c58ca1" providerId="ADAL" clId="{E452FC78-57D5-49A3-BDDC-4BF2FC868548}" dt="2026-02-05T12:48:12.762" v="451" actId="14100"/>
          <ac:cxnSpMkLst>
            <pc:docMk/>
            <pc:sldMk cId="899660715" sldId="292"/>
            <ac:cxnSpMk id="18" creationId="{8F4C1D06-22D9-49E6-9880-43414CE751F0}"/>
          </ac:cxnSpMkLst>
        </pc:cxnChg>
      </pc:sldChg>
      <pc:sldChg chg="modSp mod">
        <pc:chgData name="Samantha Moore" userId="6b60c97e-9d50-433e-b642-0e3cb0c58ca1" providerId="ADAL" clId="{E452FC78-57D5-49A3-BDDC-4BF2FC868548}" dt="2026-02-09T15:20:31.895" v="2368" actId="20577"/>
        <pc:sldMkLst>
          <pc:docMk/>
          <pc:sldMk cId="2549754849" sldId="293"/>
        </pc:sldMkLst>
        <pc:spChg chg="mod">
          <ac:chgData name="Samantha Moore" userId="6b60c97e-9d50-433e-b642-0e3cb0c58ca1" providerId="ADAL" clId="{E452FC78-57D5-49A3-BDDC-4BF2FC868548}" dt="2026-02-05T14:40:07.183" v="876" actId="20577"/>
          <ac:spMkLst>
            <pc:docMk/>
            <pc:sldMk cId="2549754849" sldId="293"/>
            <ac:spMk id="8" creationId="{A9818468-2680-B3A0-B047-B6D466D87112}"/>
          </ac:spMkLst>
        </pc:spChg>
        <pc:graphicFrameChg chg="modGraphic">
          <ac:chgData name="Samantha Moore" userId="6b60c97e-9d50-433e-b642-0e3cb0c58ca1" providerId="ADAL" clId="{E452FC78-57D5-49A3-BDDC-4BF2FC868548}" dt="2026-02-09T15:20:31.895" v="2368" actId="20577"/>
          <ac:graphicFrameMkLst>
            <pc:docMk/>
            <pc:sldMk cId="2549754849" sldId="293"/>
            <ac:graphicFrameMk id="3" creationId="{1493595A-85A2-9D79-ECFC-EE5729B985DD}"/>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hen%20will%20our%20daffodils%20flower%202026/Weather%20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November</a:t>
            </a:r>
          </a:p>
        </c:rich>
      </c:tx>
      <c:overlay val="0"/>
      <c:spPr>
        <a:noFill/>
        <a:ln>
          <a:noFill/>
        </a:ln>
        <a:effectLst/>
      </c:spPr>
    </c:title>
    <c:autoTitleDeleted val="0"/>
    <c:plotArea>
      <c:layout/>
      <c:barChart>
        <c:barDir val="col"/>
        <c:grouping val="clustered"/>
        <c:varyColors val="0"/>
        <c:ser>
          <c:idx val="0"/>
          <c:order val="0"/>
          <c:tx>
            <c:strRef>
              <c:f>'Weather Data 2'!$U$23</c:f>
              <c:strCache>
                <c:ptCount val="1"/>
                <c:pt idx="0">
                  <c:v>November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1FAA-405E-B50C-750B88B7CA33}"/>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1FAA-405E-B50C-750B88B7CA33}"/>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1FAA-405E-B50C-750B88B7CA33}"/>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1FAA-405E-B50C-750B88B7CA33}"/>
              </c:ext>
            </c:extLst>
          </c:dPt>
          <c:cat>
            <c:strRef>
              <c:f>'Weather Data 2'!$T$24:$T$27</c:f>
              <c:strCache>
                <c:ptCount val="4"/>
                <c:pt idx="0">
                  <c:v>Scotland</c:v>
                </c:pt>
                <c:pt idx="1">
                  <c:v>England</c:v>
                </c:pt>
                <c:pt idx="2">
                  <c:v>Northern Ireland</c:v>
                </c:pt>
                <c:pt idx="3">
                  <c:v>Wales</c:v>
                </c:pt>
              </c:strCache>
            </c:strRef>
          </c:cat>
          <c:val>
            <c:numRef>
              <c:f>'Weather Data 2'!$U$24:$U$27</c:f>
              <c:numCache>
                <c:formatCode>0</c:formatCode>
                <c:ptCount val="4"/>
                <c:pt idx="0">
                  <c:v>38.033898305084747</c:v>
                </c:pt>
                <c:pt idx="1">
                  <c:v>34.275510204081634</c:v>
                </c:pt>
                <c:pt idx="2">
                  <c:v>25.34375</c:v>
                </c:pt>
                <c:pt idx="3">
                  <c:v>48.111842105263158</c:v>
                </c:pt>
              </c:numCache>
            </c:numRef>
          </c:val>
          <c:extLst>
            <c:ext xmlns:c16="http://schemas.microsoft.com/office/drawing/2014/chart" uri="{C3380CC4-5D6E-409C-BE32-E72D297353CC}">
              <c16:uniqueId val="{00000008-1FAA-405E-B50C-750B88B7CA33}"/>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'Weather Data 2'!$T$17</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'Weather Data 2'!$U$16:$W$16</c:f>
              <c:strCache>
                <c:ptCount val="3"/>
                <c:pt idx="0">
                  <c:v>November</c:v>
                </c:pt>
                <c:pt idx="1">
                  <c:v>December</c:v>
                </c:pt>
                <c:pt idx="2">
                  <c:v>January</c:v>
                </c:pt>
              </c:strCache>
            </c:strRef>
          </c:cat>
          <c:val>
            <c:numRef>
              <c:f>'Weather Data 2'!$U$17:$W$17</c:f>
              <c:numCache>
                <c:formatCode>0.0</c:formatCode>
                <c:ptCount val="3"/>
                <c:pt idx="0">
                  <c:v>8.8146551724137918</c:v>
                </c:pt>
                <c:pt idx="1">
                  <c:v>7.5025641025641034</c:v>
                </c:pt>
                <c:pt idx="2">
                  <c:v>3.7566666666666664</c:v>
                </c:pt>
              </c:numCache>
            </c:numRef>
          </c:val>
          <c:smooth val="0"/>
          <c:extLst>
            <c:ext xmlns:c16="http://schemas.microsoft.com/office/drawing/2014/chart" uri="{C3380CC4-5D6E-409C-BE32-E72D297353CC}">
              <c16:uniqueId val="{00000000-842B-4A4D-9010-E34B6BDF1B09}"/>
            </c:ext>
          </c:extLst>
        </c:ser>
        <c:ser>
          <c:idx val="1"/>
          <c:order val="1"/>
          <c:tx>
            <c:strRef>
              <c:f>'Weather Data 2'!$T$18</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2'!$U$18:$W$18</c:f>
              <c:numCache>
                <c:formatCode>0.0</c:formatCode>
                <c:ptCount val="3"/>
                <c:pt idx="0">
                  <c:v>9.7693877551020414</c:v>
                </c:pt>
                <c:pt idx="1">
                  <c:v>8.4730994152046772</c:v>
                </c:pt>
                <c:pt idx="2">
                  <c:v>4.8444444444444432</c:v>
                </c:pt>
              </c:numCache>
            </c:numRef>
          </c:val>
          <c:smooth val="0"/>
          <c:extLst>
            <c:ext xmlns:c16="http://schemas.microsoft.com/office/drawing/2014/chart" uri="{C3380CC4-5D6E-409C-BE32-E72D297353CC}">
              <c16:uniqueId val="{00000001-842B-4A4D-9010-E34B6BDF1B09}"/>
            </c:ext>
          </c:extLst>
        </c:ser>
        <c:ser>
          <c:idx val="2"/>
          <c:order val="2"/>
          <c:tx>
            <c:strRef>
              <c:f>'Weather Data 2'!$T$19</c:f>
              <c:strCache>
                <c:ptCount val="1"/>
                <c:pt idx="0">
                  <c:v>Northern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2'!$U$19:$W$19</c:f>
              <c:numCache>
                <c:formatCode>0.0</c:formatCode>
                <c:ptCount val="3"/>
                <c:pt idx="0">
                  <c:v>8.9375</c:v>
                </c:pt>
                <c:pt idx="1">
                  <c:v>7.0399999999999991</c:v>
                </c:pt>
                <c:pt idx="2">
                  <c:v>4.8899999999999997</c:v>
                </c:pt>
              </c:numCache>
            </c:numRef>
          </c:val>
          <c:smooth val="0"/>
          <c:extLst>
            <c:ext xmlns:c16="http://schemas.microsoft.com/office/drawing/2014/chart" uri="{C3380CC4-5D6E-409C-BE32-E72D297353CC}">
              <c16:uniqueId val="{00000002-842B-4A4D-9010-E34B6BDF1B09}"/>
            </c:ext>
          </c:extLst>
        </c:ser>
        <c:ser>
          <c:idx val="3"/>
          <c:order val="3"/>
          <c:tx>
            <c:strRef>
              <c:f>'Weather Data 2'!$T$20</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'Weather Data 2'!$U$16:$W$16</c:f>
              <c:strCache>
                <c:ptCount val="3"/>
                <c:pt idx="0">
                  <c:v>November</c:v>
                </c:pt>
                <c:pt idx="1">
                  <c:v>December</c:v>
                </c:pt>
                <c:pt idx="2">
                  <c:v>January</c:v>
                </c:pt>
              </c:strCache>
            </c:strRef>
          </c:cat>
          <c:val>
            <c:numRef>
              <c:f>'Weather Data 2'!$U$20:$W$20</c:f>
              <c:numCache>
                <c:formatCode>0.0</c:formatCode>
                <c:ptCount val="3"/>
                <c:pt idx="0">
                  <c:v>9.9828947368421073</c:v>
                </c:pt>
                <c:pt idx="1">
                  <c:v>7.9553191489361694</c:v>
                </c:pt>
                <c:pt idx="2">
                  <c:v>5.1526960784313731</c:v>
                </c:pt>
              </c:numCache>
            </c:numRef>
          </c:val>
          <c:smooth val="0"/>
          <c:extLst>
            <c:ext xmlns:c16="http://schemas.microsoft.com/office/drawing/2014/chart" uri="{C3380CC4-5D6E-409C-BE32-E72D297353CC}">
              <c16:uniqueId val="{00000003-842B-4A4D-9010-E34B6BDF1B09}"/>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0"/>
          <c:min val="3"/>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20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November</a:t>
            </a:r>
          </a:p>
        </c:rich>
      </c:tx>
      <c:overlay val="0"/>
      <c:spPr>
        <a:noFill/>
        <a:ln>
          <a:noFill/>
        </a:ln>
        <a:effectLst/>
      </c:spPr>
    </c:title>
    <c:autoTitleDeleted val="0"/>
    <c:plotArea>
      <c:layout/>
      <c:barChart>
        <c:barDir val="col"/>
        <c:grouping val="clustered"/>
        <c:varyColors val="0"/>
        <c:ser>
          <c:idx val="0"/>
          <c:order val="0"/>
          <c:tx>
            <c:strRef>
              <c:f>'Weather Data 2'!$U$23</c:f>
              <c:strCache>
                <c:ptCount val="1"/>
                <c:pt idx="0">
                  <c:v>November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0872-4504-BBFD-997126E4133A}"/>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0872-4504-BBFD-997126E4133A}"/>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0872-4504-BBFD-997126E4133A}"/>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0872-4504-BBFD-997126E4133A}"/>
              </c:ext>
            </c:extLst>
          </c:dPt>
          <c:cat>
            <c:strRef>
              <c:f>'Weather Data 2'!$T$24:$T$27</c:f>
              <c:strCache>
                <c:ptCount val="4"/>
                <c:pt idx="0">
                  <c:v>Scotland</c:v>
                </c:pt>
                <c:pt idx="1">
                  <c:v>England</c:v>
                </c:pt>
                <c:pt idx="2">
                  <c:v>Northern Ireland</c:v>
                </c:pt>
                <c:pt idx="3">
                  <c:v>Wales</c:v>
                </c:pt>
              </c:strCache>
            </c:strRef>
          </c:cat>
          <c:val>
            <c:numRef>
              <c:f>'Weather Data 2'!$U$24:$U$27</c:f>
              <c:numCache>
                <c:formatCode>0</c:formatCode>
                <c:ptCount val="4"/>
                <c:pt idx="0">
                  <c:v>38.033898305084747</c:v>
                </c:pt>
                <c:pt idx="1">
                  <c:v>34.275510204081634</c:v>
                </c:pt>
                <c:pt idx="2">
                  <c:v>25.34375</c:v>
                </c:pt>
                <c:pt idx="3">
                  <c:v>48.111842105263158</c:v>
                </c:pt>
              </c:numCache>
            </c:numRef>
          </c:val>
          <c:extLst>
            <c:ext xmlns:c16="http://schemas.microsoft.com/office/drawing/2014/chart" uri="{C3380CC4-5D6E-409C-BE32-E72D297353CC}">
              <c16:uniqueId val="{00000008-0872-4504-BBFD-997126E4133A}"/>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December</a:t>
            </a:r>
          </a:p>
        </c:rich>
      </c:tx>
      <c:overlay val="0"/>
      <c:spPr>
        <a:noFill/>
        <a:ln>
          <a:noFill/>
        </a:ln>
        <a:effectLst/>
      </c:spPr>
    </c:title>
    <c:autoTitleDeleted val="0"/>
    <c:plotArea>
      <c:layout/>
      <c:barChart>
        <c:barDir val="col"/>
        <c:grouping val="clustered"/>
        <c:varyColors val="0"/>
        <c:ser>
          <c:idx val="0"/>
          <c:order val="0"/>
          <c:tx>
            <c:strRef>
              <c:f>'Weather Data 2'!$V$23</c:f>
              <c:strCache>
                <c:ptCount val="1"/>
                <c:pt idx="0">
                  <c:v>December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8A58-403F-BB5D-4B77607D052E}"/>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8A58-403F-BB5D-4B77607D052E}"/>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8A58-403F-BB5D-4B77607D052E}"/>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8A58-403F-BB5D-4B77607D052E}"/>
              </c:ext>
            </c:extLst>
          </c:dPt>
          <c:cat>
            <c:strRef>
              <c:f>'Weather Data 2'!$T$24:$T$27</c:f>
              <c:strCache>
                <c:ptCount val="4"/>
                <c:pt idx="0">
                  <c:v>Scotland</c:v>
                </c:pt>
                <c:pt idx="1">
                  <c:v>England</c:v>
                </c:pt>
                <c:pt idx="2">
                  <c:v>Northern Ireland</c:v>
                </c:pt>
                <c:pt idx="3">
                  <c:v>Wales</c:v>
                </c:pt>
              </c:strCache>
            </c:strRef>
          </c:cat>
          <c:val>
            <c:numRef>
              <c:f>'Weather Data 2'!$V$24:$V$27</c:f>
              <c:numCache>
                <c:formatCode>0</c:formatCode>
                <c:ptCount val="4"/>
                <c:pt idx="0">
                  <c:v>35.700000000000003</c:v>
                </c:pt>
                <c:pt idx="1">
                  <c:v>40.666666666666664</c:v>
                </c:pt>
                <c:pt idx="2">
                  <c:v>25.35</c:v>
                </c:pt>
                <c:pt idx="3">
                  <c:v>61.872340425531917</c:v>
                </c:pt>
              </c:numCache>
            </c:numRef>
          </c:val>
          <c:extLst>
            <c:ext xmlns:c16="http://schemas.microsoft.com/office/drawing/2014/chart" uri="{C3380CC4-5D6E-409C-BE32-E72D297353CC}">
              <c16:uniqueId val="{00000008-8A58-403F-BB5D-4B77607D052E}"/>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December</a:t>
            </a:r>
          </a:p>
        </c:rich>
      </c:tx>
      <c:overlay val="0"/>
      <c:spPr>
        <a:noFill/>
        <a:ln>
          <a:noFill/>
        </a:ln>
        <a:effectLst/>
      </c:spPr>
    </c:title>
    <c:autoTitleDeleted val="0"/>
    <c:plotArea>
      <c:layout/>
      <c:barChart>
        <c:barDir val="col"/>
        <c:grouping val="clustered"/>
        <c:varyColors val="0"/>
        <c:ser>
          <c:idx val="0"/>
          <c:order val="0"/>
          <c:tx>
            <c:strRef>
              <c:f>'Weather Data 2'!$V$23</c:f>
              <c:strCache>
                <c:ptCount val="1"/>
                <c:pt idx="0">
                  <c:v>December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3ACB-45D7-BEBB-06839317994F}"/>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3ACB-45D7-BEBB-06839317994F}"/>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3ACB-45D7-BEBB-06839317994F}"/>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3ACB-45D7-BEBB-06839317994F}"/>
              </c:ext>
            </c:extLst>
          </c:dPt>
          <c:cat>
            <c:strRef>
              <c:f>'Weather Data 2'!$T$24:$T$27</c:f>
              <c:strCache>
                <c:ptCount val="4"/>
                <c:pt idx="0">
                  <c:v>Scotland</c:v>
                </c:pt>
                <c:pt idx="1">
                  <c:v>England</c:v>
                </c:pt>
                <c:pt idx="2">
                  <c:v>Northern Ireland</c:v>
                </c:pt>
                <c:pt idx="3">
                  <c:v>Wales</c:v>
                </c:pt>
              </c:strCache>
            </c:strRef>
          </c:cat>
          <c:val>
            <c:numRef>
              <c:f>'Weather Data 2'!$V$24:$V$27</c:f>
              <c:numCache>
                <c:formatCode>0</c:formatCode>
                <c:ptCount val="4"/>
                <c:pt idx="0">
                  <c:v>35.700000000000003</c:v>
                </c:pt>
                <c:pt idx="1">
                  <c:v>40.666666666666664</c:v>
                </c:pt>
                <c:pt idx="2">
                  <c:v>25.35</c:v>
                </c:pt>
                <c:pt idx="3">
                  <c:v>61.872340425531917</c:v>
                </c:pt>
              </c:numCache>
            </c:numRef>
          </c:val>
          <c:extLst>
            <c:ext xmlns:c16="http://schemas.microsoft.com/office/drawing/2014/chart" uri="{C3380CC4-5D6E-409C-BE32-E72D297353CC}">
              <c16:uniqueId val="{00000008-3ACB-45D7-BEBB-06839317994F}"/>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January</a:t>
            </a:r>
          </a:p>
        </c:rich>
      </c:tx>
      <c:overlay val="0"/>
      <c:spPr>
        <a:noFill/>
        <a:ln>
          <a:noFill/>
        </a:ln>
        <a:effectLst/>
      </c:spPr>
    </c:title>
    <c:autoTitleDeleted val="0"/>
    <c:plotArea>
      <c:layout/>
      <c:barChart>
        <c:barDir val="col"/>
        <c:grouping val="clustered"/>
        <c:varyColors val="0"/>
        <c:ser>
          <c:idx val="0"/>
          <c:order val="0"/>
          <c:tx>
            <c:strRef>
              <c:f>'Weather Data 2'!$W$23</c:f>
              <c:strCache>
                <c:ptCount val="1"/>
                <c:pt idx="0">
                  <c:v>January</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88D0-4794-99B1-E77B6B5D458D}"/>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88D0-4794-99B1-E77B6B5D458D}"/>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88D0-4794-99B1-E77B6B5D458D}"/>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88D0-4794-99B1-E77B6B5D458D}"/>
              </c:ext>
            </c:extLst>
          </c:dPt>
          <c:cat>
            <c:strRef>
              <c:f>'Weather Data 2'!$T$24:$T$27</c:f>
              <c:strCache>
                <c:ptCount val="4"/>
                <c:pt idx="0">
                  <c:v>Scotland</c:v>
                </c:pt>
                <c:pt idx="1">
                  <c:v>England</c:v>
                </c:pt>
                <c:pt idx="2">
                  <c:v>Northern Ireland</c:v>
                </c:pt>
                <c:pt idx="3">
                  <c:v>Wales</c:v>
                </c:pt>
              </c:strCache>
            </c:strRef>
          </c:cat>
          <c:val>
            <c:numRef>
              <c:f>'Weather Data 2'!$W$24:$W$27</c:f>
              <c:numCache>
                <c:formatCode>0</c:formatCode>
                <c:ptCount val="4"/>
                <c:pt idx="0">
                  <c:v>13.451612903225806</c:v>
                </c:pt>
                <c:pt idx="1">
                  <c:v>25.692307692307693</c:v>
                </c:pt>
                <c:pt idx="2">
                  <c:v>41.3</c:v>
                </c:pt>
                <c:pt idx="3">
                  <c:v>37.867647058823529</c:v>
                </c:pt>
              </c:numCache>
            </c:numRef>
          </c:val>
          <c:extLst>
            <c:ext xmlns:c16="http://schemas.microsoft.com/office/drawing/2014/chart" uri="{C3380CC4-5D6E-409C-BE32-E72D297353CC}">
              <c16:uniqueId val="{00000008-88D0-4794-99B1-E77B6B5D458D}"/>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January</a:t>
            </a:r>
          </a:p>
        </c:rich>
      </c:tx>
      <c:overlay val="0"/>
      <c:spPr>
        <a:noFill/>
        <a:ln>
          <a:noFill/>
        </a:ln>
        <a:effectLst/>
      </c:spPr>
    </c:title>
    <c:autoTitleDeleted val="0"/>
    <c:plotArea>
      <c:layout/>
      <c:barChart>
        <c:barDir val="col"/>
        <c:grouping val="clustered"/>
        <c:varyColors val="0"/>
        <c:ser>
          <c:idx val="0"/>
          <c:order val="0"/>
          <c:tx>
            <c:strRef>
              <c:f>'Weather Data 2'!$W$23</c:f>
              <c:strCache>
                <c:ptCount val="1"/>
                <c:pt idx="0">
                  <c:v>January</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CFC4-4C9B-B327-19A6C5E31CB9}"/>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CFC4-4C9B-B327-19A6C5E31CB9}"/>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CFC4-4C9B-B327-19A6C5E31CB9}"/>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CFC4-4C9B-B327-19A6C5E31CB9}"/>
              </c:ext>
            </c:extLst>
          </c:dPt>
          <c:cat>
            <c:strRef>
              <c:f>'Weather Data 2'!$T$24:$T$27</c:f>
              <c:strCache>
                <c:ptCount val="4"/>
                <c:pt idx="0">
                  <c:v>Scotland</c:v>
                </c:pt>
                <c:pt idx="1">
                  <c:v>England</c:v>
                </c:pt>
                <c:pt idx="2">
                  <c:v>Northern Ireland</c:v>
                </c:pt>
                <c:pt idx="3">
                  <c:v>Wales</c:v>
                </c:pt>
              </c:strCache>
            </c:strRef>
          </c:cat>
          <c:val>
            <c:numRef>
              <c:f>'Weather Data 2'!$W$24:$W$27</c:f>
              <c:numCache>
                <c:formatCode>0</c:formatCode>
                <c:ptCount val="4"/>
                <c:pt idx="0">
                  <c:v>13.451612903225806</c:v>
                </c:pt>
                <c:pt idx="1">
                  <c:v>25.692307692307693</c:v>
                </c:pt>
                <c:pt idx="2">
                  <c:v>41.3</c:v>
                </c:pt>
                <c:pt idx="3">
                  <c:v>37.867647058823529</c:v>
                </c:pt>
              </c:numCache>
            </c:numRef>
          </c:val>
          <c:extLst>
            <c:ext xmlns:c16="http://schemas.microsoft.com/office/drawing/2014/chart" uri="{C3380CC4-5D6E-409C-BE32-E72D297353CC}">
              <c16:uniqueId val="{00000008-CFC4-4C9B-B327-19A6C5E31CB9}"/>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'Weather Data 2'!$T$17</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'Weather Data 2'!$U$16:$W$16</c:f>
              <c:strCache>
                <c:ptCount val="3"/>
                <c:pt idx="0">
                  <c:v>November</c:v>
                </c:pt>
                <c:pt idx="1">
                  <c:v>December</c:v>
                </c:pt>
                <c:pt idx="2">
                  <c:v>January</c:v>
                </c:pt>
              </c:strCache>
            </c:strRef>
          </c:cat>
          <c:val>
            <c:numRef>
              <c:f>'Weather Data 2'!$U$17:$W$17</c:f>
              <c:numCache>
                <c:formatCode>0.0</c:formatCode>
                <c:ptCount val="3"/>
                <c:pt idx="0">
                  <c:v>8.8146551724137918</c:v>
                </c:pt>
                <c:pt idx="1">
                  <c:v>7.5025641025641034</c:v>
                </c:pt>
                <c:pt idx="2">
                  <c:v>3.7566666666666664</c:v>
                </c:pt>
              </c:numCache>
            </c:numRef>
          </c:val>
          <c:smooth val="0"/>
          <c:extLst>
            <c:ext xmlns:c16="http://schemas.microsoft.com/office/drawing/2014/chart" uri="{C3380CC4-5D6E-409C-BE32-E72D297353CC}">
              <c16:uniqueId val="{00000000-4093-497B-A9CB-66DF3AB13EC0}"/>
            </c:ext>
          </c:extLst>
        </c:ser>
        <c:ser>
          <c:idx val="1"/>
          <c:order val="1"/>
          <c:tx>
            <c:strRef>
              <c:f>'Weather Data 2'!$T$18</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2'!$U$18:$W$18</c:f>
              <c:numCache>
                <c:formatCode>0.0</c:formatCode>
                <c:ptCount val="3"/>
                <c:pt idx="0">
                  <c:v>9.7693877551020414</c:v>
                </c:pt>
                <c:pt idx="1">
                  <c:v>8.4730994152046772</c:v>
                </c:pt>
                <c:pt idx="2">
                  <c:v>4.8444444444444432</c:v>
                </c:pt>
              </c:numCache>
            </c:numRef>
          </c:val>
          <c:smooth val="0"/>
          <c:extLst>
            <c:ext xmlns:c16="http://schemas.microsoft.com/office/drawing/2014/chart" uri="{C3380CC4-5D6E-409C-BE32-E72D297353CC}">
              <c16:uniqueId val="{00000001-4093-497B-A9CB-66DF3AB13EC0}"/>
            </c:ext>
          </c:extLst>
        </c:ser>
        <c:ser>
          <c:idx val="2"/>
          <c:order val="2"/>
          <c:tx>
            <c:strRef>
              <c:f>'Weather Data 2'!$T$19</c:f>
              <c:strCache>
                <c:ptCount val="1"/>
                <c:pt idx="0">
                  <c:v>Northern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2'!$U$19:$W$19</c:f>
              <c:numCache>
                <c:formatCode>0.0</c:formatCode>
                <c:ptCount val="3"/>
                <c:pt idx="0">
                  <c:v>8.9375</c:v>
                </c:pt>
                <c:pt idx="1">
                  <c:v>7.0399999999999991</c:v>
                </c:pt>
                <c:pt idx="2">
                  <c:v>4.8899999999999997</c:v>
                </c:pt>
              </c:numCache>
            </c:numRef>
          </c:val>
          <c:smooth val="0"/>
          <c:extLst>
            <c:ext xmlns:c16="http://schemas.microsoft.com/office/drawing/2014/chart" uri="{C3380CC4-5D6E-409C-BE32-E72D297353CC}">
              <c16:uniqueId val="{00000002-4093-497B-A9CB-66DF3AB13EC0}"/>
            </c:ext>
          </c:extLst>
        </c:ser>
        <c:ser>
          <c:idx val="3"/>
          <c:order val="3"/>
          <c:tx>
            <c:strRef>
              <c:f>'Weather Data 2'!$T$20</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'Weather Data 2'!$U$16:$W$16</c:f>
              <c:strCache>
                <c:ptCount val="3"/>
                <c:pt idx="0">
                  <c:v>November</c:v>
                </c:pt>
                <c:pt idx="1">
                  <c:v>December</c:v>
                </c:pt>
                <c:pt idx="2">
                  <c:v>January</c:v>
                </c:pt>
              </c:strCache>
            </c:strRef>
          </c:cat>
          <c:val>
            <c:numRef>
              <c:f>'Weather Data 2'!$U$20:$W$20</c:f>
              <c:numCache>
                <c:formatCode>0.0</c:formatCode>
                <c:ptCount val="3"/>
                <c:pt idx="0">
                  <c:v>9.9828947368421073</c:v>
                </c:pt>
                <c:pt idx="1">
                  <c:v>7.9553191489361694</c:v>
                </c:pt>
                <c:pt idx="2">
                  <c:v>5.1526960784313731</c:v>
                </c:pt>
              </c:numCache>
            </c:numRef>
          </c:val>
          <c:smooth val="0"/>
          <c:extLst>
            <c:ext xmlns:c16="http://schemas.microsoft.com/office/drawing/2014/chart" uri="{C3380CC4-5D6E-409C-BE32-E72D297353CC}">
              <c16:uniqueId val="{00000003-4093-497B-A9CB-66DF3AB13EC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0"/>
          <c:min val="3"/>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20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'Weather Data 2'!$T$17</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'Weather Data 2'!$U$16:$W$16</c:f>
              <c:strCache>
                <c:ptCount val="3"/>
                <c:pt idx="0">
                  <c:v>November</c:v>
                </c:pt>
                <c:pt idx="1">
                  <c:v>December</c:v>
                </c:pt>
                <c:pt idx="2">
                  <c:v>January</c:v>
                </c:pt>
              </c:strCache>
            </c:strRef>
          </c:cat>
          <c:val>
            <c:numRef>
              <c:f>'Weather Data 2'!$U$17:$W$17</c:f>
              <c:numCache>
                <c:formatCode>0.0</c:formatCode>
                <c:ptCount val="3"/>
                <c:pt idx="0">
                  <c:v>8.8146551724137918</c:v>
                </c:pt>
                <c:pt idx="1">
                  <c:v>7.5025641025641034</c:v>
                </c:pt>
                <c:pt idx="2">
                  <c:v>3.7566666666666664</c:v>
                </c:pt>
              </c:numCache>
            </c:numRef>
          </c:val>
          <c:smooth val="0"/>
          <c:extLst>
            <c:ext xmlns:c16="http://schemas.microsoft.com/office/drawing/2014/chart" uri="{C3380CC4-5D6E-409C-BE32-E72D297353CC}">
              <c16:uniqueId val="{00000000-1CA2-4C49-86A1-F97DD07159B8}"/>
            </c:ext>
          </c:extLst>
        </c:ser>
        <c:ser>
          <c:idx val="1"/>
          <c:order val="1"/>
          <c:tx>
            <c:strRef>
              <c:f>'Weather Data 2'!$T$18</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2'!$U$18:$W$18</c:f>
              <c:numCache>
                <c:formatCode>0.0</c:formatCode>
                <c:ptCount val="3"/>
                <c:pt idx="0">
                  <c:v>9.7693877551020414</c:v>
                </c:pt>
                <c:pt idx="1">
                  <c:v>8.4730994152046772</c:v>
                </c:pt>
                <c:pt idx="2">
                  <c:v>4.8444444444444432</c:v>
                </c:pt>
              </c:numCache>
            </c:numRef>
          </c:val>
          <c:smooth val="0"/>
          <c:extLst>
            <c:ext xmlns:c16="http://schemas.microsoft.com/office/drawing/2014/chart" uri="{C3380CC4-5D6E-409C-BE32-E72D297353CC}">
              <c16:uniqueId val="{00000001-1CA2-4C49-86A1-F97DD07159B8}"/>
            </c:ext>
          </c:extLst>
        </c:ser>
        <c:ser>
          <c:idx val="2"/>
          <c:order val="2"/>
          <c:tx>
            <c:strRef>
              <c:f>'Weather Data 2'!$T$19</c:f>
              <c:strCache>
                <c:ptCount val="1"/>
                <c:pt idx="0">
                  <c:v>Northern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2'!$U$19:$W$19</c:f>
              <c:numCache>
                <c:formatCode>0.0</c:formatCode>
                <c:ptCount val="3"/>
                <c:pt idx="0">
                  <c:v>8.9375</c:v>
                </c:pt>
                <c:pt idx="1">
                  <c:v>7.0399999999999991</c:v>
                </c:pt>
                <c:pt idx="2">
                  <c:v>4.8899999999999997</c:v>
                </c:pt>
              </c:numCache>
            </c:numRef>
          </c:val>
          <c:smooth val="0"/>
          <c:extLst>
            <c:ext xmlns:c16="http://schemas.microsoft.com/office/drawing/2014/chart" uri="{C3380CC4-5D6E-409C-BE32-E72D297353CC}">
              <c16:uniqueId val="{00000002-1CA2-4C49-86A1-F97DD07159B8}"/>
            </c:ext>
          </c:extLst>
        </c:ser>
        <c:ser>
          <c:idx val="3"/>
          <c:order val="3"/>
          <c:tx>
            <c:strRef>
              <c:f>'Weather Data 2'!$T$20</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'Weather Data 2'!$U$16:$W$16</c:f>
              <c:strCache>
                <c:ptCount val="3"/>
                <c:pt idx="0">
                  <c:v>November</c:v>
                </c:pt>
                <c:pt idx="1">
                  <c:v>December</c:v>
                </c:pt>
                <c:pt idx="2">
                  <c:v>January</c:v>
                </c:pt>
              </c:strCache>
            </c:strRef>
          </c:cat>
          <c:val>
            <c:numRef>
              <c:f>'Weather Data 2'!$U$20:$W$20</c:f>
              <c:numCache>
                <c:formatCode>0.0</c:formatCode>
                <c:ptCount val="3"/>
                <c:pt idx="0">
                  <c:v>9.9828947368421073</c:v>
                </c:pt>
                <c:pt idx="1">
                  <c:v>7.9553191489361694</c:v>
                </c:pt>
                <c:pt idx="2">
                  <c:v>5.1526960784313731</c:v>
                </c:pt>
              </c:numCache>
            </c:numRef>
          </c:val>
          <c:smooth val="0"/>
          <c:extLst>
            <c:ext xmlns:c16="http://schemas.microsoft.com/office/drawing/2014/chart" uri="{C3380CC4-5D6E-409C-BE32-E72D297353CC}">
              <c16:uniqueId val="{00000003-1CA2-4C49-86A1-F97DD07159B8}"/>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0"/>
          <c:min val="3"/>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20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'Weather Data 2'!$T$17</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'Weather Data 2'!$U$16:$W$16</c:f>
              <c:strCache>
                <c:ptCount val="3"/>
                <c:pt idx="0">
                  <c:v>November</c:v>
                </c:pt>
                <c:pt idx="1">
                  <c:v>December</c:v>
                </c:pt>
                <c:pt idx="2">
                  <c:v>January</c:v>
                </c:pt>
              </c:strCache>
            </c:strRef>
          </c:cat>
          <c:val>
            <c:numRef>
              <c:f>'Weather Data 2'!$U$17:$W$17</c:f>
              <c:numCache>
                <c:formatCode>0.0</c:formatCode>
                <c:ptCount val="3"/>
                <c:pt idx="0">
                  <c:v>8.8146551724137918</c:v>
                </c:pt>
                <c:pt idx="1">
                  <c:v>7.5025641025641034</c:v>
                </c:pt>
                <c:pt idx="2">
                  <c:v>3.7566666666666664</c:v>
                </c:pt>
              </c:numCache>
            </c:numRef>
          </c:val>
          <c:smooth val="0"/>
          <c:extLst>
            <c:ext xmlns:c16="http://schemas.microsoft.com/office/drawing/2014/chart" uri="{C3380CC4-5D6E-409C-BE32-E72D297353CC}">
              <c16:uniqueId val="{00000000-2E39-4075-BF23-FFFF7FEBC102}"/>
            </c:ext>
          </c:extLst>
        </c:ser>
        <c:ser>
          <c:idx val="1"/>
          <c:order val="1"/>
          <c:tx>
            <c:strRef>
              <c:f>'Weather Data 2'!$T$18</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2'!$U$18:$W$18</c:f>
              <c:numCache>
                <c:formatCode>0.0</c:formatCode>
                <c:ptCount val="3"/>
                <c:pt idx="0">
                  <c:v>9.7693877551020414</c:v>
                </c:pt>
                <c:pt idx="1">
                  <c:v>8.4730994152046772</c:v>
                </c:pt>
                <c:pt idx="2">
                  <c:v>4.8444444444444432</c:v>
                </c:pt>
              </c:numCache>
            </c:numRef>
          </c:val>
          <c:smooth val="0"/>
          <c:extLst>
            <c:ext xmlns:c16="http://schemas.microsoft.com/office/drawing/2014/chart" uri="{C3380CC4-5D6E-409C-BE32-E72D297353CC}">
              <c16:uniqueId val="{00000001-2E39-4075-BF23-FFFF7FEBC102}"/>
            </c:ext>
          </c:extLst>
        </c:ser>
        <c:ser>
          <c:idx val="2"/>
          <c:order val="2"/>
          <c:tx>
            <c:strRef>
              <c:f>'Weather Data 2'!$T$19</c:f>
              <c:strCache>
                <c:ptCount val="1"/>
                <c:pt idx="0">
                  <c:v>Northern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'Weather Data 2'!$U$16:$W$16</c:f>
              <c:strCache>
                <c:ptCount val="3"/>
                <c:pt idx="0">
                  <c:v>November</c:v>
                </c:pt>
                <c:pt idx="1">
                  <c:v>December</c:v>
                </c:pt>
                <c:pt idx="2">
                  <c:v>January</c:v>
                </c:pt>
              </c:strCache>
            </c:strRef>
          </c:cat>
          <c:val>
            <c:numRef>
              <c:f>'Weather Data 2'!$U$19:$W$19</c:f>
              <c:numCache>
                <c:formatCode>0.0</c:formatCode>
                <c:ptCount val="3"/>
                <c:pt idx="0">
                  <c:v>8.9375</c:v>
                </c:pt>
                <c:pt idx="1">
                  <c:v>7.0399999999999991</c:v>
                </c:pt>
                <c:pt idx="2">
                  <c:v>4.8899999999999997</c:v>
                </c:pt>
              </c:numCache>
            </c:numRef>
          </c:val>
          <c:smooth val="0"/>
          <c:extLst>
            <c:ext xmlns:c16="http://schemas.microsoft.com/office/drawing/2014/chart" uri="{C3380CC4-5D6E-409C-BE32-E72D297353CC}">
              <c16:uniqueId val="{00000002-2E39-4075-BF23-FFFF7FEBC102}"/>
            </c:ext>
          </c:extLst>
        </c:ser>
        <c:ser>
          <c:idx val="3"/>
          <c:order val="3"/>
          <c:tx>
            <c:strRef>
              <c:f>'Weather Data 2'!$T$20</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'Weather Data 2'!$U$16:$W$16</c:f>
              <c:strCache>
                <c:ptCount val="3"/>
                <c:pt idx="0">
                  <c:v>November</c:v>
                </c:pt>
                <c:pt idx="1">
                  <c:v>December</c:v>
                </c:pt>
                <c:pt idx="2">
                  <c:v>January</c:v>
                </c:pt>
              </c:strCache>
            </c:strRef>
          </c:cat>
          <c:val>
            <c:numRef>
              <c:f>'Weather Data 2'!$U$20:$W$20</c:f>
              <c:numCache>
                <c:formatCode>0.0</c:formatCode>
                <c:ptCount val="3"/>
                <c:pt idx="0">
                  <c:v>9.9828947368421073</c:v>
                </c:pt>
                <c:pt idx="1">
                  <c:v>7.9553191489361694</c:v>
                </c:pt>
                <c:pt idx="2">
                  <c:v>5.1526960784313731</c:v>
                </c:pt>
              </c:numCache>
            </c:numRef>
          </c:val>
          <c:smooth val="0"/>
          <c:extLst>
            <c:ext xmlns:c16="http://schemas.microsoft.com/office/drawing/2014/chart" uri="{C3380CC4-5D6E-409C-BE32-E72D297353CC}">
              <c16:uniqueId val="{00000003-2E39-4075-BF23-FFFF7FEBC102}"/>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0"/>
          <c:min val="3"/>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20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8A97F-21FE-47CF-A9C3-F317BEDDF67A}" type="datetimeFigureOut">
              <a:rPr lang="en-GB" smtClean="0"/>
              <a:t>09/02/2026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96236-4326-4A40-A776-8AE2C1EABD24}" type="slidenum">
              <a:rPr lang="en-GB" smtClean="0"/>
              <a:t>‹#›</a:t>
            </a:fld>
            <a:endParaRPr lang="en-GB"/>
          </a:p>
        </p:txBody>
      </p:sp>
    </p:spTree>
    <p:extLst>
      <p:ext uri="{BB962C8B-B14F-4D97-AF65-F5344CB8AC3E}">
        <p14:creationId xmlns:p14="http://schemas.microsoft.com/office/powerpoint/2010/main" val="251065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96236-4326-4A40-A776-8AE2C1EABD24}" type="slidenum">
              <a:rPr lang="en-GB" smtClean="0"/>
              <a:t>7</a:t>
            </a:fld>
            <a:endParaRPr lang="en-GB"/>
          </a:p>
        </p:txBody>
      </p:sp>
    </p:spTree>
    <p:extLst>
      <p:ext uri="{BB962C8B-B14F-4D97-AF65-F5344CB8AC3E}">
        <p14:creationId xmlns:p14="http://schemas.microsoft.com/office/powerpoint/2010/main" val="31839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96236-4326-4A40-A776-8AE2C1EABD24}" type="slidenum">
              <a:rPr lang="en-GB" smtClean="0"/>
              <a:t>19</a:t>
            </a:fld>
            <a:endParaRPr lang="en-GB"/>
          </a:p>
        </p:txBody>
      </p:sp>
    </p:spTree>
    <p:extLst>
      <p:ext uri="{BB962C8B-B14F-4D97-AF65-F5344CB8AC3E}">
        <p14:creationId xmlns:p14="http://schemas.microsoft.com/office/powerpoint/2010/main" val="18705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85613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86771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100164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9983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D2D57-9740-45BF-A543-B61260A9D32D}"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00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6D2D57-9740-45BF-A543-B61260A9D32D}"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57942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6D2D57-9740-45BF-A543-B61260A9D32D}" type="datetimeFigureOut">
              <a:rPr lang="en-GB" smtClean="0"/>
              <a:t>09/02/2026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78869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6D2D57-9740-45BF-A543-B61260A9D32D}" type="datetimeFigureOut">
              <a:rPr lang="en-GB" smtClean="0"/>
              <a:t>09/02/2026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60197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D2D57-9740-45BF-A543-B61260A9D32D}" type="datetimeFigureOut">
              <a:rPr lang="en-GB" smtClean="0"/>
              <a:t>09/02/2026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7330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D2D57-9740-45BF-A543-B61260A9D32D}"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936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D2D57-9740-45BF-A543-B61260A9D32D}"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7521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2D57-9740-45BF-A543-B61260A9D32D}" type="datetimeFigureOut">
              <a:rPr lang="en-GB" smtClean="0"/>
              <a:t>09/02/2026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21769-DEC8-42DE-8DF9-347E5071C469}" type="slidenum">
              <a:rPr lang="en-GB" smtClean="0"/>
              <a:t>‹#›</a:t>
            </a:fld>
            <a:endParaRPr lang="en-GB"/>
          </a:p>
        </p:txBody>
      </p:sp>
      <p:pic>
        <p:nvPicPr>
          <p:cNvPr id="7" name="Picture 2" descr="bordersingle1"/>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1988" y="-27384"/>
            <a:ext cx="236832" cy="6885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descr="bordersingle1"/>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8820472" y="-27384"/>
            <a:ext cx="236832" cy="6885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190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metoffice.gov.uk/research/climate/maps-and-data/uk-temperature-rainfall-and-sunshine-time-ser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ow.metoffice.gov.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hoot.it/challenge/002737118?challenge-id=712c72b2-b63c-4d6a-98bc-d9968754d81e_1770304898610"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hyperlink" Target="https://museum.wales/learn/activity/756/Celebrating-20-Years-of-climate-investigation/"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useum.wales/learning/activity/488/Spring-Bulbs-for-Schools---Activities/?_ga=2.156266866.899458457.1614605405-378403824.1612800736"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hyperlink" Target="https://museum.wales/spring-bulb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676833-ECD4-D0E8-D0C2-B32C26E9DF0C}"/>
              </a:ext>
            </a:extLst>
          </p:cNvPr>
          <p:cNvSpPr/>
          <p:nvPr/>
        </p:nvSpPr>
        <p:spPr>
          <a:xfrm>
            <a:off x="0" y="308529"/>
            <a:ext cx="9144000" cy="1608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0" y="1808217"/>
            <a:ext cx="9144000" cy="1916832"/>
          </a:xfrm>
        </p:spPr>
        <p:txBody>
          <a:bodyPr>
            <a:normAutofit/>
          </a:bodyPr>
          <a:lstStyle/>
          <a:p>
            <a:r>
              <a:rPr lang="en-GB" b="1" dirty="0">
                <a:solidFill>
                  <a:schemeClr val="bg1"/>
                </a:solidFill>
                <a:latin typeface="Bookman Old Style" panose="02050604050505020204" pitchFamily="18" charset="0"/>
              </a:rPr>
              <a:t>When will our </a:t>
            </a:r>
            <a:br>
              <a:rPr lang="en-GB" b="1" dirty="0">
                <a:solidFill>
                  <a:schemeClr val="bg1"/>
                </a:solidFill>
                <a:latin typeface="Bookman Old Style" panose="02050604050505020204" pitchFamily="18" charset="0"/>
              </a:rPr>
            </a:br>
            <a:r>
              <a:rPr lang="en-GB" b="1" dirty="0">
                <a:solidFill>
                  <a:schemeClr val="bg1"/>
                </a:solidFill>
                <a:latin typeface="Bookman Old Style" panose="02050604050505020204" pitchFamily="18" charset="0"/>
              </a:rPr>
              <a:t>daffodils flower?</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9182" y="425684"/>
            <a:ext cx="3147734" cy="1373890"/>
          </a:xfrm>
          <a:prstGeom prst="rect">
            <a:avLst/>
          </a:prstGeom>
        </p:spPr>
      </p:pic>
      <p:pic>
        <p:nvPicPr>
          <p:cNvPr id="10" name="Picture 9" descr="A group of children posing for a photo&#10;&#10;Description automatically generated">
            <a:extLst>
              <a:ext uri="{FF2B5EF4-FFF2-40B4-BE49-F238E27FC236}">
                <a16:creationId xmlns:a16="http://schemas.microsoft.com/office/drawing/2014/main" id="{31C93043-41DA-B86C-8522-0E5386985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40" y="3969232"/>
            <a:ext cx="2621391" cy="1966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group of children standing in front of a building&#10;&#10;Description automatically generated">
            <a:extLst>
              <a:ext uri="{FF2B5EF4-FFF2-40B4-BE49-F238E27FC236}">
                <a16:creationId xmlns:a16="http://schemas.microsoft.com/office/drawing/2014/main" id="{539E8196-5FEC-BCB2-8568-D2312C49D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766" y="3975671"/>
            <a:ext cx="2608666" cy="195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group of children posing for a picture&#10;&#10;Description automatically generated">
            <a:extLst>
              <a:ext uri="{FF2B5EF4-FFF2-40B4-BE49-F238E27FC236}">
                <a16:creationId xmlns:a16="http://schemas.microsoft.com/office/drawing/2014/main" id="{C0F4711B-35F9-3721-706C-D2C740243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367" y="3971887"/>
            <a:ext cx="2608667" cy="195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lack text on a white background&#10;&#10;AI-generated content may be incorrect.">
            <a:extLst>
              <a:ext uri="{FF2B5EF4-FFF2-40B4-BE49-F238E27FC236}">
                <a16:creationId xmlns:a16="http://schemas.microsoft.com/office/drawing/2014/main" id="{5672A65E-DA81-32A3-81AB-E3CFBFD8D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8112" y="616307"/>
            <a:ext cx="2882474" cy="1228517"/>
          </a:xfrm>
          <a:prstGeom prst="rect">
            <a:avLst/>
          </a:prstGeom>
        </p:spPr>
      </p:pic>
    </p:spTree>
    <p:extLst>
      <p:ext uri="{BB962C8B-B14F-4D97-AF65-F5344CB8AC3E}">
        <p14:creationId xmlns:p14="http://schemas.microsoft.com/office/powerpoint/2010/main" val="285766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3B1102-8733-0EAE-084D-5B0F786F9850}"/>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93D3B214-F700-2743-E87F-45278A1607D2}"/>
              </a:ext>
            </a:extLst>
          </p:cNvPr>
          <p:cNvGraphicFramePr>
            <a:graphicFrameLocks/>
          </p:cNvGraphicFramePr>
          <p:nvPr>
            <p:extLst>
              <p:ext uri="{D42A27DB-BD31-4B8C-83A1-F6EECF244321}">
                <p14:modId xmlns:p14="http://schemas.microsoft.com/office/powerpoint/2010/main" val="3800474645"/>
              </p:ext>
            </p:extLst>
          </p:nvPr>
        </p:nvGraphicFramePr>
        <p:xfrm>
          <a:off x="1043608" y="1484784"/>
          <a:ext cx="6912768" cy="3749280"/>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63806"/>
            <a:ext cx="8229600" cy="1394194"/>
          </a:xfrm>
        </p:spPr>
        <p:txBody>
          <a:bodyPr>
            <a:normAutofit fontScale="85000" lnSpcReduction="10000"/>
          </a:bodyPr>
          <a:lstStyle/>
          <a:p>
            <a:pPr marL="0" indent="0">
              <a:buNone/>
            </a:pPr>
            <a:r>
              <a:rPr lang="en-GB" dirty="0">
                <a:latin typeface="Book Antiqua" panose="02040602050305030304" pitchFamily="18" charset="0"/>
              </a:rPr>
              <a:t>1. Which country had the most rain in December?</a:t>
            </a:r>
          </a:p>
          <a:p>
            <a:pPr marL="0" indent="0">
              <a:buNone/>
            </a:pPr>
            <a:r>
              <a:rPr lang="en-GB" dirty="0">
                <a:latin typeface="Book Antiqua" panose="02040602050305030304" pitchFamily="18" charset="0"/>
              </a:rPr>
              <a:t>2. Do you think the school holiday could have an impact on the total amount of rain schools record?</a:t>
            </a:r>
            <a:endParaRPr lang="en-GB" dirty="0"/>
          </a:p>
        </p:txBody>
      </p:sp>
      <p:sp>
        <p:nvSpPr>
          <p:cNvPr id="5" name="Rectangle 4"/>
          <p:cNvSpPr/>
          <p:nvPr/>
        </p:nvSpPr>
        <p:spPr>
          <a:xfrm>
            <a:off x="3437287" y="2765899"/>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rPr>
              <a:t>41</a:t>
            </a:r>
            <a:r>
              <a:rPr lang="en-US" sz="2800" b="1" cap="none" spc="50" dirty="0">
                <a:ln w="11430"/>
                <a:solidFill>
                  <a:srgbClr val="00B0F0"/>
                </a:solidFill>
                <a:effectLst>
                  <a:outerShdw blurRad="76200" dist="50800" dir="5400000" algn="tl" rotWithShape="0">
                    <a:srgbClr val="000000">
                      <a:alpha val="65000"/>
                    </a:srgbClr>
                  </a:outerShdw>
                </a:effectLst>
              </a:rPr>
              <a:t>mm</a:t>
            </a:r>
          </a:p>
        </p:txBody>
      </p:sp>
      <p:sp>
        <p:nvSpPr>
          <p:cNvPr id="6" name="Rectangle 5"/>
          <p:cNvSpPr/>
          <p:nvPr/>
        </p:nvSpPr>
        <p:spPr>
          <a:xfrm>
            <a:off x="1943555" y="2944224"/>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35</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4932040" y="3356992"/>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25mm</a:t>
            </a:r>
          </a:p>
        </p:txBody>
      </p:sp>
      <p:sp>
        <p:nvSpPr>
          <p:cNvPr id="8" name="Rectangle 7"/>
          <p:cNvSpPr/>
          <p:nvPr/>
        </p:nvSpPr>
        <p:spPr>
          <a:xfrm>
            <a:off x="6372200" y="1923956"/>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62</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389615" y="2695272"/>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December!</a:t>
            </a:r>
          </a:p>
        </p:txBody>
      </p:sp>
    </p:spTree>
    <p:extLst>
      <p:ext uri="{BB962C8B-B14F-4D97-AF65-F5344CB8AC3E}">
        <p14:creationId xmlns:p14="http://schemas.microsoft.com/office/powerpoint/2010/main" val="15357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350578-4D2F-331D-4AEA-48884148ADCA}"/>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12357"/>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total amount of rain per school in </a:t>
            </a:r>
            <a:r>
              <a:rPr lang="en-GB" u="sng" dirty="0">
                <a:latin typeface="Book Antiqua" panose="02040602050305030304" pitchFamily="18" charset="0"/>
              </a:rPr>
              <a:t>January</a:t>
            </a:r>
            <a:r>
              <a:rPr lang="en-GB" dirty="0">
                <a:latin typeface="Book Antiqua" panose="02040602050305030304" pitchFamily="18" charset="0"/>
              </a:rPr>
              <a:t> for the four countries taking part in the Bulb Project.</a:t>
            </a:r>
            <a:endParaRPr lang="en-GB" dirty="0"/>
          </a:p>
        </p:txBody>
      </p:sp>
      <p:graphicFrame>
        <p:nvGraphicFramePr>
          <p:cNvPr id="4" name="Chart 3">
            <a:extLst>
              <a:ext uri="{FF2B5EF4-FFF2-40B4-BE49-F238E27FC236}">
                <a16:creationId xmlns:a16="http://schemas.microsoft.com/office/drawing/2014/main" id="{213A6E98-C202-4FDF-BD31-CF84D5AEF538}"/>
              </a:ext>
            </a:extLst>
          </p:cNvPr>
          <p:cNvGraphicFramePr>
            <a:graphicFrameLocks/>
          </p:cNvGraphicFramePr>
          <p:nvPr>
            <p:extLst>
              <p:ext uri="{D42A27DB-BD31-4B8C-83A1-F6EECF244321}">
                <p14:modId xmlns:p14="http://schemas.microsoft.com/office/powerpoint/2010/main" val="4289375261"/>
              </p:ext>
            </p:extLst>
          </p:nvPr>
        </p:nvGraphicFramePr>
        <p:xfrm>
          <a:off x="1115616" y="1578256"/>
          <a:ext cx="6768752" cy="3650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506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30A4F1-ECD3-EA33-9404-81DF92AC8040}"/>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BA52E2DF-F7D5-1BF8-AA9C-6BE409BED4BC}"/>
              </a:ext>
            </a:extLst>
          </p:cNvPr>
          <p:cNvGraphicFramePr>
            <a:graphicFrameLocks/>
          </p:cNvGraphicFramePr>
          <p:nvPr>
            <p:extLst>
              <p:ext uri="{D42A27DB-BD31-4B8C-83A1-F6EECF244321}">
                <p14:modId xmlns:p14="http://schemas.microsoft.com/office/powerpoint/2010/main" val="983189534"/>
              </p:ext>
            </p:extLst>
          </p:nvPr>
        </p:nvGraphicFramePr>
        <p:xfrm>
          <a:off x="1115616" y="1578256"/>
          <a:ext cx="6768752" cy="3650944"/>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556792"/>
          </a:xfrm>
        </p:spPr>
        <p:txBody>
          <a:bodyPr>
            <a:normAutofit fontScale="85000" lnSpcReduction="20000"/>
          </a:bodyPr>
          <a:lstStyle/>
          <a:p>
            <a:pPr marL="0" indent="0">
              <a:buNone/>
            </a:pPr>
            <a:r>
              <a:rPr lang="en-GB" dirty="0">
                <a:latin typeface="Book Antiqua" panose="02040602050305030304" pitchFamily="18" charset="0"/>
              </a:rPr>
              <a:t>1. Which country had the most rain in January?</a:t>
            </a:r>
          </a:p>
          <a:p>
            <a:pPr marL="0" indent="0">
              <a:buNone/>
            </a:pPr>
            <a:r>
              <a:rPr lang="en-GB" dirty="0">
                <a:latin typeface="Book Antiqua" panose="02040602050305030304" pitchFamily="18" charset="0"/>
              </a:rPr>
              <a:t>2. How much rain did your school record in January? Was it higher or lower than the amount shown here?</a:t>
            </a:r>
            <a:endParaRPr lang="en-GB" dirty="0"/>
          </a:p>
        </p:txBody>
      </p:sp>
      <p:sp>
        <p:nvSpPr>
          <p:cNvPr id="5" name="Rectangle 4"/>
          <p:cNvSpPr/>
          <p:nvPr/>
        </p:nvSpPr>
        <p:spPr>
          <a:xfrm>
            <a:off x="3419872" y="2967374"/>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00B0F0"/>
                </a:solidFill>
                <a:effectLst>
                  <a:outerShdw blurRad="76200" dist="50800" dir="5400000" algn="tl" rotWithShape="0">
                    <a:srgbClr val="000000">
                      <a:alpha val="65000"/>
                    </a:srgbClr>
                  </a:outerShdw>
                </a:effectLst>
              </a:rPr>
              <a:t>26mm</a:t>
            </a:r>
          </a:p>
        </p:txBody>
      </p:sp>
      <p:sp>
        <p:nvSpPr>
          <p:cNvPr id="6" name="Rectangle 5"/>
          <p:cNvSpPr/>
          <p:nvPr/>
        </p:nvSpPr>
        <p:spPr>
          <a:xfrm>
            <a:off x="1979712" y="3573016"/>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13</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4910549" y="2145036"/>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41mm</a:t>
            </a:r>
          </a:p>
        </p:txBody>
      </p:sp>
      <p:sp>
        <p:nvSpPr>
          <p:cNvPr id="8" name="Rectangle 7"/>
          <p:cNvSpPr/>
          <p:nvPr/>
        </p:nvSpPr>
        <p:spPr>
          <a:xfrm>
            <a:off x="6351648" y="2335198"/>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38</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4210964" y="3625562"/>
            <a:ext cx="276732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Northern Ireland recorded </a:t>
            </a:r>
            <a:br>
              <a:rPr lang="en-GB" dirty="0"/>
            </a:br>
            <a:r>
              <a:rPr lang="en-GB" dirty="0"/>
              <a:t>the most rain in January</a:t>
            </a:r>
          </a:p>
        </p:txBody>
      </p:sp>
    </p:spTree>
    <p:extLst>
      <p:ext uri="{BB962C8B-B14F-4D97-AF65-F5344CB8AC3E}">
        <p14:creationId xmlns:p14="http://schemas.microsoft.com/office/powerpoint/2010/main" val="10047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46D20C-569D-D38D-6240-C706EACA33B5}"/>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90264"/>
            <a:ext cx="8229600" cy="1143000"/>
          </a:xfrm>
        </p:spPr>
        <p:txBody>
          <a:bodyPr/>
          <a:lstStyle/>
          <a:p>
            <a:r>
              <a:rPr lang="en-GB" b="1" dirty="0">
                <a:latin typeface="Book Antiqua" panose="02040602050305030304" pitchFamily="18" charset="0"/>
              </a:rPr>
              <a:t>Temperature across the UK</a:t>
            </a:r>
          </a:p>
        </p:txBody>
      </p:sp>
      <p:sp>
        <p:nvSpPr>
          <p:cNvPr id="3" name="Content Placeholder 2"/>
          <p:cNvSpPr>
            <a:spLocks noGrp="1"/>
          </p:cNvSpPr>
          <p:nvPr>
            <p:ph idx="1"/>
          </p:nvPr>
        </p:nvSpPr>
        <p:spPr>
          <a:xfrm>
            <a:off x="467544" y="5412357"/>
            <a:ext cx="8229600" cy="1401019"/>
          </a:xfrm>
        </p:spPr>
        <p:txBody>
          <a:bodyPr>
            <a:normAutofit fontScale="92500" lnSpcReduction="10000"/>
          </a:bodyPr>
          <a:lstStyle/>
          <a:p>
            <a:pPr marL="0" indent="0">
              <a:buNone/>
            </a:pPr>
            <a:r>
              <a:rPr lang="en-GB" dirty="0">
                <a:latin typeface="Book Antiqua" panose="02040602050305030304" pitchFamily="18" charset="0"/>
              </a:rPr>
              <a:t>This line graph shows the average (mean) temperature in November, December, and January.</a:t>
            </a:r>
          </a:p>
        </p:txBody>
      </p:sp>
      <p:graphicFrame>
        <p:nvGraphicFramePr>
          <p:cNvPr id="4" name="Chart 3">
            <a:extLst>
              <a:ext uri="{FF2B5EF4-FFF2-40B4-BE49-F238E27FC236}">
                <a16:creationId xmlns:a16="http://schemas.microsoft.com/office/drawing/2014/main" id="{BE033C31-6C0C-D5C6-AAAD-439F6D4B9423}"/>
              </a:ext>
            </a:extLst>
          </p:cNvPr>
          <p:cNvGraphicFramePr>
            <a:graphicFrameLocks/>
          </p:cNvGraphicFramePr>
          <p:nvPr>
            <p:extLst>
              <p:ext uri="{D42A27DB-BD31-4B8C-83A1-F6EECF244321}">
                <p14:modId xmlns:p14="http://schemas.microsoft.com/office/powerpoint/2010/main" val="1057941460"/>
              </p:ext>
            </p:extLst>
          </p:nvPr>
        </p:nvGraphicFramePr>
        <p:xfrm>
          <a:off x="611560" y="1052736"/>
          <a:ext cx="7776864"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7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3A352-4410-F53C-5D57-5F1E052E7FF3}"/>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B5045E24-7E59-80BF-CEDB-E4888E92195A}"/>
              </a:ext>
            </a:extLst>
          </p:cNvPr>
          <p:cNvGraphicFramePr>
            <a:graphicFrameLocks/>
          </p:cNvGraphicFramePr>
          <p:nvPr>
            <p:extLst>
              <p:ext uri="{D42A27DB-BD31-4B8C-83A1-F6EECF244321}">
                <p14:modId xmlns:p14="http://schemas.microsoft.com/office/powerpoint/2010/main" val="152923377"/>
              </p:ext>
            </p:extLst>
          </p:nvPr>
        </p:nvGraphicFramePr>
        <p:xfrm>
          <a:off x="611560" y="1052736"/>
          <a:ext cx="77768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9392"/>
            <a:ext cx="8229600" cy="1143000"/>
          </a:xfrm>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301208"/>
            <a:ext cx="8229600" cy="165618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weather in November?</a:t>
            </a:r>
          </a:p>
          <a:p>
            <a:r>
              <a:rPr lang="en-GB" dirty="0">
                <a:latin typeface="Book Antiqua" panose="02040602050305030304" pitchFamily="18" charset="0"/>
              </a:rPr>
              <a:t>Which country had the coldest weather in November?</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2051720" y="1115392"/>
            <a:ext cx="6480721" cy="923330"/>
            <a:chOff x="443045" y="1751612"/>
            <a:chExt cx="5294820" cy="923330"/>
          </a:xfrm>
        </p:grpSpPr>
        <p:sp>
          <p:nvSpPr>
            <p:cNvPr id="9" name="TextBox 8"/>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Wales</a:t>
              </a:r>
              <a:r>
                <a:rPr lang="en-GB" dirty="0"/>
                <a:t> had the highest temperature in November. </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1"/>
            </p:cNvCxnSpPr>
            <p:nvPr/>
          </p:nvCxnSpPr>
          <p:spPr>
            <a:xfrm flipH="1" flipV="1">
              <a:off x="443045" y="1904980"/>
              <a:ext cx="3134580" cy="3082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1835696" y="1868925"/>
            <a:ext cx="3600399" cy="1646861"/>
            <a:chOff x="3141004" y="678256"/>
            <a:chExt cx="3600399" cy="1646861"/>
          </a:xfrm>
        </p:grpSpPr>
        <p:sp>
          <p:nvSpPr>
            <p:cNvPr id="15" name="TextBox 14">
              <a:extLst>
                <a:ext uri="{FF2B5EF4-FFF2-40B4-BE49-F238E27FC236}">
                  <a16:creationId xmlns:a16="http://schemas.microsoft.com/office/drawing/2014/main" id="{047CF244-10FB-16A1-4E48-E9522D26DCCA}"/>
                </a:ext>
              </a:extLst>
            </p:cNvPr>
            <p:cNvSpPr txBox="1"/>
            <p:nvPr/>
          </p:nvSpPr>
          <p:spPr>
            <a:xfrm>
              <a:off x="3503330" y="1678786"/>
              <a:ext cx="32380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Scotland</a:t>
              </a:r>
              <a:r>
                <a:rPr lang="en-GB" dirty="0"/>
                <a:t> had the coldest temperature in November. </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1"/>
            </p:cNvCxnSpPr>
            <p:nvPr/>
          </p:nvCxnSpPr>
          <p:spPr>
            <a:xfrm flipH="1" flipV="1">
              <a:off x="3141004" y="678256"/>
              <a:ext cx="362326" cy="13236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40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BD82B0-27D7-EB34-D52E-ABF537157CD0}"/>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204EA71B-4D94-436C-EB0A-68DC5B9D637D}"/>
              </a:ext>
            </a:extLst>
          </p:cNvPr>
          <p:cNvGraphicFramePr>
            <a:graphicFrameLocks/>
          </p:cNvGraphicFramePr>
          <p:nvPr>
            <p:extLst>
              <p:ext uri="{D42A27DB-BD31-4B8C-83A1-F6EECF244321}">
                <p14:modId xmlns:p14="http://schemas.microsoft.com/office/powerpoint/2010/main" val="2409367990"/>
              </p:ext>
            </p:extLst>
          </p:nvPr>
        </p:nvGraphicFramePr>
        <p:xfrm>
          <a:off x="611560" y="1052736"/>
          <a:ext cx="77768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9392"/>
            <a:ext cx="8229600" cy="1143000"/>
          </a:xfrm>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339352" y="5247488"/>
            <a:ext cx="8697144" cy="17281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latin typeface="Book Antiqua" panose="02040602050305030304" pitchFamily="18" charset="0"/>
              </a:rPr>
              <a:t>Which country had the warmest weather in December?</a:t>
            </a:r>
          </a:p>
          <a:p>
            <a:r>
              <a:rPr lang="en-GB" sz="2800" dirty="0">
                <a:latin typeface="Book Antiqua" panose="02040602050305030304" pitchFamily="18" charset="0"/>
              </a:rPr>
              <a:t>Which country had the coldest weather in December?</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5004048" y="1200398"/>
            <a:ext cx="3096344" cy="923330"/>
            <a:chOff x="3131840" y="1182245"/>
            <a:chExt cx="3096344" cy="923330"/>
          </a:xfrm>
        </p:grpSpPr>
        <p:sp>
          <p:nvSpPr>
            <p:cNvPr id="9" name="TextBox 8"/>
            <p:cNvSpPr txBox="1"/>
            <p:nvPr/>
          </p:nvSpPr>
          <p:spPr>
            <a:xfrm>
              <a:off x="4067944" y="1182245"/>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England</a:t>
              </a:r>
              <a:r>
                <a:rPr lang="en-GB" dirty="0"/>
                <a:t> had the highest temperature in December.</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1"/>
            </p:cNvCxnSpPr>
            <p:nvPr/>
          </p:nvCxnSpPr>
          <p:spPr>
            <a:xfrm flipH="1">
              <a:off x="3131840" y="1643910"/>
              <a:ext cx="936104" cy="194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2987824" y="2564904"/>
            <a:ext cx="2160240" cy="1530752"/>
            <a:chOff x="3577625" y="1421189"/>
            <a:chExt cx="2160240" cy="1530752"/>
          </a:xfrm>
        </p:grpSpPr>
        <p:sp>
          <p:nvSpPr>
            <p:cNvPr id="15" name="TextBox 14">
              <a:extLst>
                <a:ext uri="{FF2B5EF4-FFF2-40B4-BE49-F238E27FC236}">
                  <a16:creationId xmlns:a16="http://schemas.microsoft.com/office/drawing/2014/main" id="{047CF244-10FB-16A1-4E48-E9522D26DCCA}"/>
                </a:ext>
              </a:extLst>
            </p:cNvPr>
            <p:cNvSpPr txBox="1"/>
            <p:nvPr/>
          </p:nvSpPr>
          <p:spPr>
            <a:xfrm>
              <a:off x="3577625" y="1751612"/>
              <a:ext cx="21602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Northern Ireland </a:t>
              </a:r>
              <a:r>
                <a:rPr lang="en-GB" dirty="0"/>
                <a:t>had the lowest temperature in December.</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0"/>
            </p:cNvCxnSpPr>
            <p:nvPr/>
          </p:nvCxnSpPr>
          <p:spPr>
            <a:xfrm flipV="1">
              <a:off x="4657745" y="1421189"/>
              <a:ext cx="648072" cy="330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535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B359E-3BE2-BA9F-7667-BF07CDE53722}"/>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B918C835-39D1-1519-FDA9-A7087EB1C5DA}"/>
              </a:ext>
            </a:extLst>
          </p:cNvPr>
          <p:cNvGraphicFramePr>
            <a:graphicFrameLocks/>
          </p:cNvGraphicFramePr>
          <p:nvPr>
            <p:extLst>
              <p:ext uri="{D42A27DB-BD31-4B8C-83A1-F6EECF244321}">
                <p14:modId xmlns:p14="http://schemas.microsoft.com/office/powerpoint/2010/main" val="2115734118"/>
              </p:ext>
            </p:extLst>
          </p:nvPr>
        </p:nvGraphicFramePr>
        <p:xfrm>
          <a:off x="611560" y="1052736"/>
          <a:ext cx="77768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9392"/>
            <a:ext cx="8229600" cy="1143000"/>
          </a:xfrm>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229200"/>
            <a:ext cx="8229600" cy="172819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and coldest weather in January?</a:t>
            </a:r>
          </a:p>
          <a:p>
            <a:r>
              <a:rPr lang="en-GB" dirty="0">
                <a:latin typeface="Book Antiqua" panose="02040602050305030304" pitchFamily="18" charset="0"/>
              </a:rPr>
              <a:t>How does your average temperature for January compare to the temperatures shown on the chart?</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5913984" y="1175311"/>
            <a:ext cx="2534017" cy="1965657"/>
            <a:chOff x="3203848" y="1751612"/>
            <a:chExt cx="2534017" cy="1965657"/>
          </a:xfrm>
        </p:grpSpPr>
        <p:sp>
          <p:nvSpPr>
            <p:cNvPr id="9" name="TextBox 8"/>
            <p:cNvSpPr txBox="1"/>
            <p:nvPr/>
          </p:nvSpPr>
          <p:spPr>
            <a:xfrm>
              <a:off x="3203848" y="1751612"/>
              <a:ext cx="25340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Wales</a:t>
              </a:r>
              <a:r>
                <a:rPr lang="en-GB" dirty="0"/>
                <a:t> had the highest temperature in January.</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2"/>
            </p:cNvCxnSpPr>
            <p:nvPr/>
          </p:nvCxnSpPr>
          <p:spPr>
            <a:xfrm>
              <a:off x="4470857" y="2397943"/>
              <a:ext cx="631367" cy="1319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3325785" y="3297175"/>
            <a:ext cx="4342559" cy="646331"/>
            <a:chOff x="1275223" y="1657071"/>
            <a:chExt cx="4342559" cy="646331"/>
          </a:xfrm>
        </p:grpSpPr>
        <p:sp>
          <p:nvSpPr>
            <p:cNvPr id="15" name="TextBox 14">
              <a:extLst>
                <a:ext uri="{FF2B5EF4-FFF2-40B4-BE49-F238E27FC236}">
                  <a16:creationId xmlns:a16="http://schemas.microsoft.com/office/drawing/2014/main" id="{047CF244-10FB-16A1-4E48-E9522D26DCCA}"/>
                </a:ext>
              </a:extLst>
            </p:cNvPr>
            <p:cNvSpPr txBox="1"/>
            <p:nvPr/>
          </p:nvSpPr>
          <p:spPr>
            <a:xfrm>
              <a:off x="1275223" y="1657071"/>
              <a:ext cx="30724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Scotland</a:t>
              </a:r>
              <a:r>
                <a:rPr lang="en-GB" dirty="0"/>
                <a:t> had the lowest temperature in January.</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3"/>
            </p:cNvCxnSpPr>
            <p:nvPr/>
          </p:nvCxnSpPr>
          <p:spPr>
            <a:xfrm>
              <a:off x="4347634" y="1980237"/>
              <a:ext cx="1270148" cy="240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96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B5C87-F27C-C19E-5CA7-69A9CC8011BB}"/>
              </a:ext>
            </a:extLst>
          </p:cNvPr>
          <p:cNvSpPr/>
          <p:nvPr/>
        </p:nvSpPr>
        <p:spPr>
          <a:xfrm>
            <a:off x="10344" y="1417637"/>
            <a:ext cx="9144000" cy="2155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Book Antiqua" panose="02040602050305030304" pitchFamily="18" charset="0"/>
              </a:rPr>
              <a:t>Making a hypothesis</a:t>
            </a:r>
          </a:p>
        </p:txBody>
      </p:sp>
      <p:sp>
        <p:nvSpPr>
          <p:cNvPr id="3" name="Content Placeholder 2"/>
          <p:cNvSpPr>
            <a:spLocks noGrp="1"/>
          </p:cNvSpPr>
          <p:nvPr>
            <p:ph idx="1"/>
          </p:nvPr>
        </p:nvSpPr>
        <p:spPr>
          <a:xfrm>
            <a:off x="457200" y="3665536"/>
            <a:ext cx="8229600" cy="2859808"/>
          </a:xfrm>
        </p:spPr>
        <p:txBody>
          <a:bodyPr>
            <a:normAutofit lnSpcReduction="10000"/>
          </a:bodyPr>
          <a:lstStyle/>
          <a:p>
            <a:pPr marL="0" indent="0">
              <a:buNone/>
            </a:pPr>
            <a:r>
              <a:rPr lang="en-GB" sz="2800" dirty="0">
                <a:latin typeface="Book Antiqua" panose="02040602050305030304" pitchFamily="18" charset="0"/>
              </a:rPr>
              <a:t>Use these questions to create your hypothesis:</a:t>
            </a:r>
          </a:p>
          <a:p>
            <a:r>
              <a:rPr lang="en-GB" sz="2800" dirty="0">
                <a:latin typeface="Book Antiqua" panose="02040602050305030304" pitchFamily="18" charset="0"/>
              </a:rPr>
              <a:t>Based on the rainfall and temperature, </a:t>
            </a:r>
            <a:r>
              <a:rPr lang="en-GB" sz="2800" b="1" dirty="0">
                <a:latin typeface="Book Antiqua" panose="02040602050305030304" pitchFamily="18" charset="0"/>
              </a:rPr>
              <a:t>which country </a:t>
            </a:r>
            <a:r>
              <a:rPr lang="en-GB" sz="2800" dirty="0">
                <a:latin typeface="Book Antiqua" panose="02040602050305030304" pitchFamily="18" charset="0"/>
              </a:rPr>
              <a:t>do you think daffodils will flower in first? </a:t>
            </a:r>
          </a:p>
          <a:p>
            <a:r>
              <a:rPr lang="en-GB" sz="2800" dirty="0">
                <a:latin typeface="Book Antiqua" panose="02040602050305030304" pitchFamily="18" charset="0"/>
              </a:rPr>
              <a:t>Why do you think so?</a:t>
            </a:r>
          </a:p>
          <a:p>
            <a:r>
              <a:rPr lang="en-GB" sz="2800" dirty="0">
                <a:latin typeface="Book Antiqua" panose="02040602050305030304" pitchFamily="18" charset="0"/>
              </a:rPr>
              <a:t>See the next slide for more details!</a:t>
            </a:r>
          </a:p>
          <a:p>
            <a:pPr marL="0" indent="0">
              <a:buNone/>
            </a:pPr>
            <a:endParaRPr lang="en-GB" sz="2800" dirty="0">
              <a:latin typeface="Book Antiqua" panose="02040602050305030304" pitchFamily="18" charset="0"/>
            </a:endParaRPr>
          </a:p>
        </p:txBody>
      </p:sp>
      <p:pic>
        <p:nvPicPr>
          <p:cNvPr id="6" name="Picture 5" descr="A cartoon of a plant pointing at a blackboard&#10;&#10;AI-generated content may be incorrect.">
            <a:extLst>
              <a:ext uri="{FF2B5EF4-FFF2-40B4-BE49-F238E27FC236}">
                <a16:creationId xmlns:a16="http://schemas.microsoft.com/office/drawing/2014/main" id="{E1889EAE-3341-4732-499E-1DBD3EEAF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539" y="1510158"/>
            <a:ext cx="1830033" cy="1970336"/>
          </a:xfrm>
          <a:prstGeom prst="rect">
            <a:avLst/>
          </a:prstGeom>
        </p:spPr>
      </p:pic>
      <p:sp>
        <p:nvSpPr>
          <p:cNvPr id="8" name="TextBox 7">
            <a:extLst>
              <a:ext uri="{FF2B5EF4-FFF2-40B4-BE49-F238E27FC236}">
                <a16:creationId xmlns:a16="http://schemas.microsoft.com/office/drawing/2014/main" id="{D9C4780C-A15D-632D-B38C-C3ADB476A92D}"/>
              </a:ext>
            </a:extLst>
          </p:cNvPr>
          <p:cNvSpPr txBox="1"/>
          <p:nvPr/>
        </p:nvSpPr>
        <p:spPr>
          <a:xfrm>
            <a:off x="539552" y="1700808"/>
            <a:ext cx="6120680" cy="1569660"/>
          </a:xfrm>
          <a:prstGeom prst="rect">
            <a:avLst/>
          </a:prstGeom>
          <a:noFill/>
        </p:spPr>
        <p:txBody>
          <a:bodyPr wrap="square">
            <a:spAutoFit/>
          </a:bodyPr>
          <a:lstStyle/>
          <a:p>
            <a:pPr marL="0" indent="0">
              <a:buNone/>
            </a:pPr>
            <a:r>
              <a:rPr lang="en-GB" sz="2400" dirty="0">
                <a:latin typeface="Book Antiqua" panose="02040602050305030304" pitchFamily="18" charset="0"/>
              </a:rPr>
              <a:t>A </a:t>
            </a:r>
            <a:r>
              <a:rPr lang="en-GB" sz="2400" b="1" dirty="0">
                <a:latin typeface="Book Antiqua" panose="02040602050305030304" pitchFamily="18" charset="0"/>
              </a:rPr>
              <a:t>hypothesis</a:t>
            </a:r>
            <a:r>
              <a:rPr lang="en-GB" sz="2400" dirty="0">
                <a:latin typeface="Book Antiqua" panose="02040602050305030304" pitchFamily="18" charset="0"/>
              </a:rPr>
              <a:t> is the starting point for a science experiment or investigation. It is a prediction or idea that has not yet been proven, but is based on facts.</a:t>
            </a:r>
          </a:p>
        </p:txBody>
      </p:sp>
    </p:spTree>
    <p:extLst>
      <p:ext uri="{BB962C8B-B14F-4D97-AF65-F5344CB8AC3E}">
        <p14:creationId xmlns:p14="http://schemas.microsoft.com/office/powerpoint/2010/main" val="393081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606C74-9732-952F-2371-FD3071F5A976}"/>
              </a:ext>
            </a:extLst>
          </p:cNvPr>
          <p:cNvSpPr/>
          <p:nvPr/>
        </p:nvSpPr>
        <p:spPr>
          <a:xfrm>
            <a:off x="64" y="4072244"/>
            <a:ext cx="9144000" cy="2155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b="1" dirty="0">
                <a:latin typeface="Book Antiqua" panose="02040602050305030304" pitchFamily="18" charset="0"/>
              </a:rPr>
              <a:t>Making a hypothesis</a:t>
            </a:r>
          </a:p>
        </p:txBody>
      </p:sp>
      <p:sp>
        <p:nvSpPr>
          <p:cNvPr id="6" name="TextBox 5"/>
          <p:cNvSpPr txBox="1"/>
          <p:nvPr/>
        </p:nvSpPr>
        <p:spPr>
          <a:xfrm>
            <a:off x="539552" y="4241992"/>
            <a:ext cx="8280920" cy="1815882"/>
          </a:xfrm>
          <a:prstGeom prst="rect">
            <a:avLst/>
          </a:prstGeom>
          <a:noFill/>
        </p:spPr>
        <p:txBody>
          <a:bodyPr wrap="square" rtlCol="0">
            <a:spAutoFit/>
          </a:bodyPr>
          <a:lstStyle/>
          <a:p>
            <a:r>
              <a:rPr lang="en-GB" sz="2800" dirty="0">
                <a:latin typeface="Book Antiqua" panose="02040602050305030304" pitchFamily="18" charset="0"/>
              </a:rPr>
              <a:t>Fill in the blanks in the sentence below to make your own hypothesis:</a:t>
            </a:r>
            <a:endParaRPr lang="en-GB" sz="3200" dirty="0">
              <a:latin typeface="Book Antiqua" panose="02040602050305030304" pitchFamily="18" charset="0"/>
            </a:endParaRPr>
          </a:p>
          <a:p>
            <a:r>
              <a:rPr lang="en-GB" sz="2800" dirty="0">
                <a:latin typeface="Book Antiqua" panose="02040602050305030304" pitchFamily="18" charset="0"/>
              </a:rPr>
              <a:t>“I think that daffodils will flower first in ________ </a:t>
            </a:r>
          </a:p>
          <a:p>
            <a:r>
              <a:rPr lang="en-GB" sz="2800" dirty="0">
                <a:latin typeface="Book Antiqua" panose="02040602050305030304" pitchFamily="18" charset="0"/>
              </a:rPr>
              <a:t>because ____________________________________.”</a:t>
            </a:r>
          </a:p>
        </p:txBody>
      </p:sp>
      <p:graphicFrame>
        <p:nvGraphicFramePr>
          <p:cNvPr id="5" name="Table 4">
            <a:extLst>
              <a:ext uri="{FF2B5EF4-FFF2-40B4-BE49-F238E27FC236}">
                <a16:creationId xmlns:a16="http://schemas.microsoft.com/office/drawing/2014/main" id="{FDE54085-2009-A8BB-917B-0730B75DF011}"/>
              </a:ext>
            </a:extLst>
          </p:cNvPr>
          <p:cNvGraphicFramePr>
            <a:graphicFrameLocks noGrp="1"/>
          </p:cNvGraphicFramePr>
          <p:nvPr>
            <p:extLst>
              <p:ext uri="{D42A27DB-BD31-4B8C-83A1-F6EECF244321}">
                <p14:modId xmlns:p14="http://schemas.microsoft.com/office/powerpoint/2010/main" val="417994754"/>
              </p:ext>
            </p:extLst>
          </p:nvPr>
        </p:nvGraphicFramePr>
        <p:xfrm>
          <a:off x="1403648" y="1481138"/>
          <a:ext cx="6096000" cy="2123440"/>
        </p:xfrm>
        <a:graphic>
          <a:graphicData uri="http://schemas.openxmlformats.org/drawingml/2006/table">
            <a:tbl>
              <a:tblPr firstRow="1" bandRow="1">
                <a:tableStyleId>{8EC20E35-A176-4012-BC5E-935CFFF8708E}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GB" dirty="0"/>
                        <a:t>November 2025 –</a:t>
                      </a:r>
                    </a:p>
                    <a:p>
                      <a:r>
                        <a:rPr lang="en-GB" dirty="0"/>
                        <a:t>January 2026</a:t>
                      </a:r>
                    </a:p>
                  </a:txBody>
                  <a:tcPr>
                    <a:lnB w="12700" cap="flat" cmpd="sng" algn="ctr">
                      <a:solidFill>
                        <a:schemeClr val="tx1"/>
                      </a:solidFill>
                      <a:prstDash val="solid"/>
                      <a:round/>
                      <a:headEnd type="none" w="med" len="med"/>
                      <a:tailEnd type="none" w="med" len="med"/>
                    </a:lnB>
                  </a:tcPr>
                </a:tc>
                <a:tc>
                  <a:txBody>
                    <a:bodyPr/>
                    <a:lstStyle/>
                    <a:p>
                      <a:pPr algn="ctr"/>
                      <a:r>
                        <a:rPr lang="en-GB" dirty="0"/>
                        <a:t>Total</a:t>
                      </a:r>
                      <a:r>
                        <a:rPr lang="en-GB" baseline="0" dirty="0"/>
                        <a:t> Rainfall (mm)</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a:t>Average Temperature (°C)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dirty="0"/>
                        <a:t>Scotland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87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373"/>
                    </a:solidFill>
                  </a:tcPr>
                </a:tc>
                <a:tc>
                  <a:txBody>
                    <a:bodyPr/>
                    <a:lstStyle/>
                    <a:p>
                      <a:pPr algn="ctr"/>
                      <a:r>
                        <a:rPr lang="en-GB" dirty="0"/>
                        <a:t>5.9</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70840">
                <a:tc>
                  <a:txBody>
                    <a:bodyPr/>
                    <a:lstStyle/>
                    <a:p>
                      <a:r>
                        <a:rPr lang="en-GB" dirty="0"/>
                        <a:t>England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101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E5E8"/>
                    </a:solidFill>
                  </a:tcPr>
                </a:tc>
                <a:tc>
                  <a:txBody>
                    <a:bodyPr/>
                    <a:lstStyle/>
                    <a:p>
                      <a:pPr algn="ctr"/>
                      <a:r>
                        <a:rPr lang="en-GB" dirty="0"/>
                        <a:t>5.8</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370840">
                <a:tc>
                  <a:txBody>
                    <a:bodyPr/>
                    <a:lstStyle/>
                    <a:p>
                      <a:r>
                        <a:rPr lang="en-GB" dirty="0"/>
                        <a:t>Northern Ireland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92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193"/>
                    </a:solidFill>
                  </a:tcPr>
                </a:tc>
                <a:tc>
                  <a:txBody>
                    <a:bodyPr/>
                    <a:lstStyle/>
                    <a:p>
                      <a:pPr algn="ctr"/>
                      <a:r>
                        <a:rPr lang="en-GB" dirty="0"/>
                        <a:t>7.1</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6"/>
                    </a:solidFill>
                  </a:tcPr>
                </a:tc>
                <a:extLst>
                  <a:ext uri="{0D108BD9-81ED-4DB2-BD59-A6C34878D82A}">
                    <a16:rowId xmlns:a16="http://schemas.microsoft.com/office/drawing/2014/main" val="10003"/>
                  </a:ext>
                </a:extLst>
              </a:tr>
              <a:tr h="370840">
                <a:tc>
                  <a:txBody>
                    <a:bodyPr/>
                    <a:lstStyle/>
                    <a:p>
                      <a:r>
                        <a:rPr lang="en-GB" dirty="0"/>
                        <a:t>Wales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148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GB" dirty="0"/>
                        <a:t>7.3</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6"/>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CC97F006-1EA1-012C-A96E-73081EB030AD}"/>
              </a:ext>
            </a:extLst>
          </p:cNvPr>
          <p:cNvGrpSpPr/>
          <p:nvPr/>
        </p:nvGrpSpPr>
        <p:grpSpPr>
          <a:xfrm>
            <a:off x="3330159" y="3126131"/>
            <a:ext cx="1025817" cy="613191"/>
            <a:chOff x="4522765" y="4888397"/>
            <a:chExt cx="1025817" cy="613191"/>
          </a:xfrm>
        </p:grpSpPr>
        <p:sp>
          <p:nvSpPr>
            <p:cNvPr id="8" name="Freeform: Shape 7">
              <a:extLst>
                <a:ext uri="{FF2B5EF4-FFF2-40B4-BE49-F238E27FC236}">
                  <a16:creationId xmlns:a16="http://schemas.microsoft.com/office/drawing/2014/main" id="{5B218B4E-49F4-7901-026E-8EC0CA43ECA5}"/>
                </a:ext>
              </a:extLst>
            </p:cNvPr>
            <p:cNvSpPr/>
            <p:nvPr/>
          </p:nvSpPr>
          <p:spPr>
            <a:xfrm>
              <a:off x="4691920" y="4888397"/>
              <a:ext cx="673898" cy="613191"/>
            </a:xfrm>
            <a:custGeom>
              <a:avLst/>
              <a:gdLst>
                <a:gd name="csX0" fmla="*/ 1246909 w 2708907"/>
                <a:gd name="csY0" fmla="*/ 646545 h 2715491"/>
                <a:gd name="csX1" fmla="*/ 1080654 w 2708907"/>
                <a:gd name="csY1" fmla="*/ 581891 h 2715491"/>
                <a:gd name="csX2" fmla="*/ 997527 w 2708907"/>
                <a:gd name="csY2" fmla="*/ 526472 h 2715491"/>
                <a:gd name="csX3" fmla="*/ 951345 w 2708907"/>
                <a:gd name="csY3" fmla="*/ 443345 h 2715491"/>
                <a:gd name="csX4" fmla="*/ 942109 w 2708907"/>
                <a:gd name="csY4" fmla="*/ 415636 h 2715491"/>
                <a:gd name="csX5" fmla="*/ 923636 w 2708907"/>
                <a:gd name="csY5" fmla="*/ 378691 h 2715491"/>
                <a:gd name="csX6" fmla="*/ 886691 w 2708907"/>
                <a:gd name="csY6" fmla="*/ 304800 h 2715491"/>
                <a:gd name="csX7" fmla="*/ 868218 w 2708907"/>
                <a:gd name="csY7" fmla="*/ 240145 h 2715491"/>
                <a:gd name="csX8" fmla="*/ 849745 w 2708907"/>
                <a:gd name="csY8" fmla="*/ 203200 h 2715491"/>
                <a:gd name="csX9" fmla="*/ 803563 w 2708907"/>
                <a:gd name="csY9" fmla="*/ 129309 h 2715491"/>
                <a:gd name="csX10" fmla="*/ 720436 w 2708907"/>
                <a:gd name="csY10" fmla="*/ 55418 h 2715491"/>
                <a:gd name="csX11" fmla="*/ 692727 w 2708907"/>
                <a:gd name="csY11" fmla="*/ 46181 h 2715491"/>
                <a:gd name="csX12" fmla="*/ 609600 w 2708907"/>
                <a:gd name="csY12" fmla="*/ 9236 h 2715491"/>
                <a:gd name="csX13" fmla="*/ 517236 w 2708907"/>
                <a:gd name="csY13" fmla="*/ 0 h 2715491"/>
                <a:gd name="csX14" fmla="*/ 415636 w 2708907"/>
                <a:gd name="csY14" fmla="*/ 18472 h 2715491"/>
                <a:gd name="csX15" fmla="*/ 286327 w 2708907"/>
                <a:gd name="csY15" fmla="*/ 92363 h 2715491"/>
                <a:gd name="csX16" fmla="*/ 249382 w 2708907"/>
                <a:gd name="csY16" fmla="*/ 129309 h 2715491"/>
                <a:gd name="csX17" fmla="*/ 203200 w 2708907"/>
                <a:gd name="csY17" fmla="*/ 240145 h 2715491"/>
                <a:gd name="csX18" fmla="*/ 221672 w 2708907"/>
                <a:gd name="csY18" fmla="*/ 452581 h 2715491"/>
                <a:gd name="csX19" fmla="*/ 267854 w 2708907"/>
                <a:gd name="csY19" fmla="*/ 498763 h 2715491"/>
                <a:gd name="csX20" fmla="*/ 378691 w 2708907"/>
                <a:gd name="csY20" fmla="*/ 600363 h 2715491"/>
                <a:gd name="csX21" fmla="*/ 415636 w 2708907"/>
                <a:gd name="csY21" fmla="*/ 655781 h 2715491"/>
                <a:gd name="csX22" fmla="*/ 443345 w 2708907"/>
                <a:gd name="csY22" fmla="*/ 692727 h 2715491"/>
                <a:gd name="csX23" fmla="*/ 480291 w 2708907"/>
                <a:gd name="csY23" fmla="*/ 766618 h 2715491"/>
                <a:gd name="csX24" fmla="*/ 517236 w 2708907"/>
                <a:gd name="csY24" fmla="*/ 803563 h 2715491"/>
                <a:gd name="csX25" fmla="*/ 554182 w 2708907"/>
                <a:gd name="csY25" fmla="*/ 877454 h 2715491"/>
                <a:gd name="csX26" fmla="*/ 572654 w 2708907"/>
                <a:gd name="csY26" fmla="*/ 905163 h 2715491"/>
                <a:gd name="csX27" fmla="*/ 526472 w 2708907"/>
                <a:gd name="csY27" fmla="*/ 1126836 h 2715491"/>
                <a:gd name="csX28" fmla="*/ 498763 w 2708907"/>
                <a:gd name="csY28" fmla="*/ 1136072 h 2715491"/>
                <a:gd name="csX29" fmla="*/ 461818 w 2708907"/>
                <a:gd name="csY29" fmla="*/ 1163781 h 2715491"/>
                <a:gd name="csX30" fmla="*/ 434109 w 2708907"/>
                <a:gd name="csY30" fmla="*/ 1191491 h 2715491"/>
                <a:gd name="csX31" fmla="*/ 397163 w 2708907"/>
                <a:gd name="csY31" fmla="*/ 1209963 h 2715491"/>
                <a:gd name="csX32" fmla="*/ 350982 w 2708907"/>
                <a:gd name="csY32" fmla="*/ 1237672 h 2715491"/>
                <a:gd name="csX33" fmla="*/ 295563 w 2708907"/>
                <a:gd name="csY33" fmla="*/ 1274618 h 2715491"/>
                <a:gd name="csX34" fmla="*/ 230909 w 2708907"/>
                <a:gd name="csY34" fmla="*/ 1311563 h 2715491"/>
                <a:gd name="csX35" fmla="*/ 203200 w 2708907"/>
                <a:gd name="csY35" fmla="*/ 1330036 h 2715491"/>
                <a:gd name="csX36" fmla="*/ 64654 w 2708907"/>
                <a:gd name="csY36" fmla="*/ 1422400 h 2715491"/>
                <a:gd name="csX37" fmla="*/ 36945 w 2708907"/>
                <a:gd name="csY37" fmla="*/ 1459345 h 2715491"/>
                <a:gd name="csX38" fmla="*/ 0 w 2708907"/>
                <a:gd name="csY38" fmla="*/ 1588654 h 2715491"/>
                <a:gd name="csX39" fmla="*/ 27709 w 2708907"/>
                <a:gd name="csY39" fmla="*/ 1764145 h 2715491"/>
                <a:gd name="csX40" fmla="*/ 55418 w 2708907"/>
                <a:gd name="csY40" fmla="*/ 1782618 h 2715491"/>
                <a:gd name="csX41" fmla="*/ 101600 w 2708907"/>
                <a:gd name="csY41" fmla="*/ 1801091 h 2715491"/>
                <a:gd name="csX42" fmla="*/ 314036 w 2708907"/>
                <a:gd name="csY42" fmla="*/ 1856509 h 2715491"/>
                <a:gd name="csX43" fmla="*/ 655782 w 2708907"/>
                <a:gd name="csY43" fmla="*/ 1902691 h 2715491"/>
                <a:gd name="csX44" fmla="*/ 766618 w 2708907"/>
                <a:gd name="csY44" fmla="*/ 2004291 h 2715491"/>
                <a:gd name="csX45" fmla="*/ 822036 w 2708907"/>
                <a:gd name="csY45" fmla="*/ 2189018 h 2715491"/>
                <a:gd name="csX46" fmla="*/ 803563 w 2708907"/>
                <a:gd name="csY46" fmla="*/ 2392218 h 2715491"/>
                <a:gd name="csX47" fmla="*/ 831272 w 2708907"/>
                <a:gd name="csY47" fmla="*/ 2613891 h 2715491"/>
                <a:gd name="csX48" fmla="*/ 932872 w 2708907"/>
                <a:gd name="csY48" fmla="*/ 2697018 h 2715491"/>
                <a:gd name="csX49" fmla="*/ 988291 w 2708907"/>
                <a:gd name="csY49" fmla="*/ 2715491 h 2715491"/>
                <a:gd name="csX50" fmla="*/ 1219200 w 2708907"/>
                <a:gd name="csY50" fmla="*/ 2660072 h 2715491"/>
                <a:gd name="csX51" fmla="*/ 1357745 w 2708907"/>
                <a:gd name="csY51" fmla="*/ 2549236 h 2715491"/>
                <a:gd name="csX52" fmla="*/ 1450109 w 2708907"/>
                <a:gd name="csY52" fmla="*/ 2382981 h 2715491"/>
                <a:gd name="csX53" fmla="*/ 1477818 w 2708907"/>
                <a:gd name="csY53" fmla="*/ 2309091 h 2715491"/>
                <a:gd name="csX54" fmla="*/ 1551709 w 2708907"/>
                <a:gd name="csY54" fmla="*/ 2225963 h 2715491"/>
                <a:gd name="csX55" fmla="*/ 1976582 w 2708907"/>
                <a:gd name="csY55" fmla="*/ 2318327 h 2715491"/>
                <a:gd name="csX56" fmla="*/ 2124363 w 2708907"/>
                <a:gd name="csY56" fmla="*/ 2392218 h 2715491"/>
                <a:gd name="csX57" fmla="*/ 2318327 w 2708907"/>
                <a:gd name="csY57" fmla="*/ 2318327 h 2715491"/>
                <a:gd name="csX58" fmla="*/ 2346036 w 2708907"/>
                <a:gd name="csY58" fmla="*/ 2281381 h 2715491"/>
                <a:gd name="csX59" fmla="*/ 2392218 w 2708907"/>
                <a:gd name="csY59" fmla="*/ 2170545 h 2715491"/>
                <a:gd name="csX60" fmla="*/ 2364509 w 2708907"/>
                <a:gd name="csY60" fmla="*/ 2004291 h 2715491"/>
                <a:gd name="csX61" fmla="*/ 2299854 w 2708907"/>
                <a:gd name="csY61" fmla="*/ 1939636 h 2715491"/>
                <a:gd name="csX62" fmla="*/ 2225963 w 2708907"/>
                <a:gd name="csY62" fmla="*/ 1828800 h 2715491"/>
                <a:gd name="csX63" fmla="*/ 2216727 w 2708907"/>
                <a:gd name="csY63" fmla="*/ 1782618 h 2715491"/>
                <a:gd name="csX64" fmla="*/ 2207491 w 2708907"/>
                <a:gd name="csY64" fmla="*/ 1745672 h 2715491"/>
                <a:gd name="csX65" fmla="*/ 2225963 w 2708907"/>
                <a:gd name="csY65" fmla="*/ 1681018 h 2715491"/>
                <a:gd name="csX66" fmla="*/ 2355272 w 2708907"/>
                <a:gd name="csY66" fmla="*/ 1524000 h 2715491"/>
                <a:gd name="csX67" fmla="*/ 2382982 w 2708907"/>
                <a:gd name="csY67" fmla="*/ 1496291 h 2715491"/>
                <a:gd name="csX68" fmla="*/ 2493818 w 2708907"/>
                <a:gd name="csY68" fmla="*/ 1431636 h 2715491"/>
                <a:gd name="csX69" fmla="*/ 2530763 w 2708907"/>
                <a:gd name="csY69" fmla="*/ 1413163 h 2715491"/>
                <a:gd name="csX70" fmla="*/ 2586182 w 2708907"/>
                <a:gd name="csY70" fmla="*/ 1348509 h 2715491"/>
                <a:gd name="csX71" fmla="*/ 2687782 w 2708907"/>
                <a:gd name="csY71" fmla="*/ 1209963 h 2715491"/>
                <a:gd name="csX72" fmla="*/ 2687782 w 2708907"/>
                <a:gd name="csY72" fmla="*/ 1025236 h 2715491"/>
                <a:gd name="csX73" fmla="*/ 2641600 w 2708907"/>
                <a:gd name="csY73" fmla="*/ 997527 h 2715491"/>
                <a:gd name="csX74" fmla="*/ 2558472 w 2708907"/>
                <a:gd name="csY74" fmla="*/ 979054 h 2715491"/>
                <a:gd name="csX75" fmla="*/ 2401454 w 2708907"/>
                <a:gd name="csY75" fmla="*/ 942109 h 2715491"/>
                <a:gd name="csX76" fmla="*/ 2364509 w 2708907"/>
                <a:gd name="csY76" fmla="*/ 923636 h 2715491"/>
                <a:gd name="csX77" fmla="*/ 2290618 w 2708907"/>
                <a:gd name="csY77" fmla="*/ 895927 h 2715491"/>
                <a:gd name="csX78" fmla="*/ 2262909 w 2708907"/>
                <a:gd name="csY78" fmla="*/ 858981 h 2715491"/>
                <a:gd name="csX79" fmla="*/ 2253672 w 2708907"/>
                <a:gd name="csY79" fmla="*/ 831272 h 2715491"/>
                <a:gd name="csX80" fmla="*/ 2281382 w 2708907"/>
                <a:gd name="csY80" fmla="*/ 572654 h 2715491"/>
                <a:gd name="csX81" fmla="*/ 2262909 w 2708907"/>
                <a:gd name="csY81" fmla="*/ 350981 h 2715491"/>
                <a:gd name="csX82" fmla="*/ 2189018 w 2708907"/>
                <a:gd name="csY82" fmla="*/ 240145 h 2715491"/>
                <a:gd name="csX83" fmla="*/ 2013527 w 2708907"/>
                <a:gd name="csY83" fmla="*/ 138545 h 2715491"/>
                <a:gd name="csX84" fmla="*/ 1921163 w 2708907"/>
                <a:gd name="csY84" fmla="*/ 120072 h 2715491"/>
                <a:gd name="csX85" fmla="*/ 1773382 w 2708907"/>
                <a:gd name="csY85" fmla="*/ 129309 h 2715491"/>
                <a:gd name="csX86" fmla="*/ 1745672 w 2708907"/>
                <a:gd name="csY86" fmla="*/ 138545 h 2715491"/>
                <a:gd name="csX87" fmla="*/ 1708727 w 2708907"/>
                <a:gd name="csY87" fmla="*/ 166254 h 2715491"/>
                <a:gd name="csX88" fmla="*/ 1634836 w 2708907"/>
                <a:gd name="csY88" fmla="*/ 240145 h 2715491"/>
                <a:gd name="csX89" fmla="*/ 1597891 w 2708907"/>
                <a:gd name="csY89" fmla="*/ 323272 h 2715491"/>
                <a:gd name="csX90" fmla="*/ 1560945 w 2708907"/>
                <a:gd name="csY90" fmla="*/ 415636 h 2715491"/>
                <a:gd name="csX91" fmla="*/ 1542472 w 2708907"/>
                <a:gd name="csY91" fmla="*/ 452581 h 2715491"/>
                <a:gd name="csX92" fmla="*/ 1524000 w 2708907"/>
                <a:gd name="csY92" fmla="*/ 498763 h 2715491"/>
                <a:gd name="csX93" fmla="*/ 1496291 w 2708907"/>
                <a:gd name="csY93" fmla="*/ 544945 h 2715491"/>
                <a:gd name="csX94" fmla="*/ 1477818 w 2708907"/>
                <a:gd name="csY94" fmla="*/ 581891 h 2715491"/>
                <a:gd name="csX95" fmla="*/ 1413163 w 2708907"/>
                <a:gd name="csY95" fmla="*/ 637309 h 2715491"/>
                <a:gd name="csX96" fmla="*/ 1385454 w 2708907"/>
                <a:gd name="csY96" fmla="*/ 655781 h 2715491"/>
                <a:gd name="csX97" fmla="*/ 1246909 w 2708907"/>
                <a:gd name="csY97" fmla="*/ 646545 h 2715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Lst>
              <a:rect l="l" t="t" r="r" b="b"/>
              <a:pathLst>
                <a:path w="2708907" h="2715491">
                  <a:moveTo>
                    <a:pt x="1246909" y="646545"/>
                  </a:moveTo>
                  <a:cubicBezTo>
                    <a:pt x="1196109" y="634230"/>
                    <a:pt x="1187585" y="639469"/>
                    <a:pt x="1080654" y="581891"/>
                  </a:cubicBezTo>
                  <a:cubicBezTo>
                    <a:pt x="1007963" y="542750"/>
                    <a:pt x="1043375" y="572320"/>
                    <a:pt x="997527" y="526472"/>
                  </a:cubicBezTo>
                  <a:cubicBezTo>
                    <a:pt x="950801" y="409661"/>
                    <a:pt x="1009926" y="545863"/>
                    <a:pt x="951345" y="443345"/>
                  </a:cubicBezTo>
                  <a:cubicBezTo>
                    <a:pt x="946515" y="434892"/>
                    <a:pt x="945944" y="424585"/>
                    <a:pt x="942109" y="415636"/>
                  </a:cubicBezTo>
                  <a:cubicBezTo>
                    <a:pt x="936685" y="402981"/>
                    <a:pt x="929228" y="391273"/>
                    <a:pt x="923636" y="378691"/>
                  </a:cubicBezTo>
                  <a:cubicBezTo>
                    <a:pt x="893507" y="310902"/>
                    <a:pt x="919403" y="353870"/>
                    <a:pt x="886691" y="304800"/>
                  </a:cubicBezTo>
                  <a:cubicBezTo>
                    <a:pt x="880533" y="283248"/>
                    <a:pt x="875878" y="261210"/>
                    <a:pt x="868218" y="240145"/>
                  </a:cubicBezTo>
                  <a:cubicBezTo>
                    <a:pt x="863513" y="227205"/>
                    <a:pt x="856432" y="215236"/>
                    <a:pt x="849745" y="203200"/>
                  </a:cubicBezTo>
                  <a:cubicBezTo>
                    <a:pt x="847557" y="199262"/>
                    <a:pt x="812682" y="139948"/>
                    <a:pt x="803563" y="129309"/>
                  </a:cubicBezTo>
                  <a:cubicBezTo>
                    <a:pt x="785395" y="108113"/>
                    <a:pt x="743185" y="69636"/>
                    <a:pt x="720436" y="55418"/>
                  </a:cubicBezTo>
                  <a:cubicBezTo>
                    <a:pt x="712180" y="50258"/>
                    <a:pt x="701676" y="50016"/>
                    <a:pt x="692727" y="46181"/>
                  </a:cubicBezTo>
                  <a:cubicBezTo>
                    <a:pt x="667624" y="35422"/>
                    <a:pt x="636449" y="14606"/>
                    <a:pt x="609600" y="9236"/>
                  </a:cubicBezTo>
                  <a:cubicBezTo>
                    <a:pt x="579259" y="3168"/>
                    <a:pt x="548024" y="3079"/>
                    <a:pt x="517236" y="0"/>
                  </a:cubicBezTo>
                  <a:cubicBezTo>
                    <a:pt x="483369" y="6157"/>
                    <a:pt x="448291" y="7587"/>
                    <a:pt x="415636" y="18472"/>
                  </a:cubicBezTo>
                  <a:cubicBezTo>
                    <a:pt x="375435" y="31872"/>
                    <a:pt x="321324" y="61740"/>
                    <a:pt x="286327" y="92363"/>
                  </a:cubicBezTo>
                  <a:cubicBezTo>
                    <a:pt x="273220" y="103832"/>
                    <a:pt x="259370" y="115041"/>
                    <a:pt x="249382" y="129309"/>
                  </a:cubicBezTo>
                  <a:cubicBezTo>
                    <a:pt x="226204" y="162420"/>
                    <a:pt x="215720" y="202584"/>
                    <a:pt x="203200" y="240145"/>
                  </a:cubicBezTo>
                  <a:cubicBezTo>
                    <a:pt x="209357" y="310957"/>
                    <a:pt x="210864" y="382328"/>
                    <a:pt x="221672" y="452581"/>
                  </a:cubicBezTo>
                  <a:cubicBezTo>
                    <a:pt x="225877" y="479917"/>
                    <a:pt x="251332" y="483743"/>
                    <a:pt x="267854" y="498763"/>
                  </a:cubicBezTo>
                  <a:cubicBezTo>
                    <a:pt x="401075" y="619872"/>
                    <a:pt x="292469" y="535698"/>
                    <a:pt x="378691" y="600363"/>
                  </a:cubicBezTo>
                  <a:cubicBezTo>
                    <a:pt x="391006" y="618836"/>
                    <a:pt x="402315" y="638020"/>
                    <a:pt x="415636" y="655781"/>
                  </a:cubicBezTo>
                  <a:cubicBezTo>
                    <a:pt x="424872" y="668096"/>
                    <a:pt x="435588" y="679430"/>
                    <a:pt x="443345" y="692727"/>
                  </a:cubicBezTo>
                  <a:cubicBezTo>
                    <a:pt x="457220" y="716513"/>
                    <a:pt x="460819" y="747146"/>
                    <a:pt x="480291" y="766618"/>
                  </a:cubicBezTo>
                  <a:cubicBezTo>
                    <a:pt x="492606" y="778933"/>
                    <a:pt x="507575" y="789072"/>
                    <a:pt x="517236" y="803563"/>
                  </a:cubicBezTo>
                  <a:cubicBezTo>
                    <a:pt x="532511" y="826476"/>
                    <a:pt x="538907" y="854541"/>
                    <a:pt x="554182" y="877454"/>
                  </a:cubicBezTo>
                  <a:lnTo>
                    <a:pt x="572654" y="905163"/>
                  </a:lnTo>
                  <a:cubicBezTo>
                    <a:pt x="566866" y="963042"/>
                    <a:pt x="587777" y="1075751"/>
                    <a:pt x="526472" y="1126836"/>
                  </a:cubicBezTo>
                  <a:cubicBezTo>
                    <a:pt x="518993" y="1133069"/>
                    <a:pt x="507999" y="1132993"/>
                    <a:pt x="498763" y="1136072"/>
                  </a:cubicBezTo>
                  <a:cubicBezTo>
                    <a:pt x="486448" y="1145308"/>
                    <a:pt x="473506" y="1153763"/>
                    <a:pt x="461818" y="1163781"/>
                  </a:cubicBezTo>
                  <a:cubicBezTo>
                    <a:pt x="451900" y="1172282"/>
                    <a:pt x="444738" y="1183899"/>
                    <a:pt x="434109" y="1191491"/>
                  </a:cubicBezTo>
                  <a:cubicBezTo>
                    <a:pt x="422905" y="1199494"/>
                    <a:pt x="409199" y="1203276"/>
                    <a:pt x="397163" y="1209963"/>
                  </a:cubicBezTo>
                  <a:cubicBezTo>
                    <a:pt x="381470" y="1218681"/>
                    <a:pt x="366127" y="1228034"/>
                    <a:pt x="350982" y="1237672"/>
                  </a:cubicBezTo>
                  <a:cubicBezTo>
                    <a:pt x="332251" y="1249592"/>
                    <a:pt x="314471" y="1262982"/>
                    <a:pt x="295563" y="1274618"/>
                  </a:cubicBezTo>
                  <a:cubicBezTo>
                    <a:pt x="274423" y="1287627"/>
                    <a:pt x="252193" y="1298792"/>
                    <a:pt x="230909" y="1311563"/>
                  </a:cubicBezTo>
                  <a:cubicBezTo>
                    <a:pt x="221390" y="1317274"/>
                    <a:pt x="212838" y="1324528"/>
                    <a:pt x="203200" y="1330036"/>
                  </a:cubicBezTo>
                  <a:cubicBezTo>
                    <a:pt x="151309" y="1359688"/>
                    <a:pt x="108929" y="1363367"/>
                    <a:pt x="64654" y="1422400"/>
                  </a:cubicBezTo>
                  <a:lnTo>
                    <a:pt x="36945" y="1459345"/>
                  </a:lnTo>
                  <a:cubicBezTo>
                    <a:pt x="4272" y="1557365"/>
                    <a:pt x="14964" y="1513831"/>
                    <a:pt x="0" y="1588654"/>
                  </a:cubicBezTo>
                  <a:cubicBezTo>
                    <a:pt x="9236" y="1647151"/>
                    <a:pt x="11440" y="1707202"/>
                    <a:pt x="27709" y="1764145"/>
                  </a:cubicBezTo>
                  <a:cubicBezTo>
                    <a:pt x="30759" y="1774819"/>
                    <a:pt x="45489" y="1777654"/>
                    <a:pt x="55418" y="1782618"/>
                  </a:cubicBezTo>
                  <a:cubicBezTo>
                    <a:pt x="70247" y="1790033"/>
                    <a:pt x="86546" y="1794143"/>
                    <a:pt x="101600" y="1801091"/>
                  </a:cubicBezTo>
                  <a:cubicBezTo>
                    <a:pt x="230704" y="1860677"/>
                    <a:pt x="125285" y="1831342"/>
                    <a:pt x="314036" y="1856509"/>
                  </a:cubicBezTo>
                  <a:cubicBezTo>
                    <a:pt x="461947" y="1848291"/>
                    <a:pt x="515333" y="1825670"/>
                    <a:pt x="655782" y="1902691"/>
                  </a:cubicBezTo>
                  <a:cubicBezTo>
                    <a:pt x="699727" y="1926790"/>
                    <a:pt x="729673" y="1970424"/>
                    <a:pt x="766618" y="2004291"/>
                  </a:cubicBezTo>
                  <a:cubicBezTo>
                    <a:pt x="794776" y="2069993"/>
                    <a:pt x="816614" y="2110404"/>
                    <a:pt x="822036" y="2189018"/>
                  </a:cubicBezTo>
                  <a:cubicBezTo>
                    <a:pt x="827112" y="2262618"/>
                    <a:pt x="815041" y="2323354"/>
                    <a:pt x="803563" y="2392218"/>
                  </a:cubicBezTo>
                  <a:cubicBezTo>
                    <a:pt x="812799" y="2466109"/>
                    <a:pt x="810510" y="2542378"/>
                    <a:pt x="831272" y="2613891"/>
                  </a:cubicBezTo>
                  <a:cubicBezTo>
                    <a:pt x="847063" y="2668282"/>
                    <a:pt x="889785" y="2681350"/>
                    <a:pt x="932872" y="2697018"/>
                  </a:cubicBezTo>
                  <a:cubicBezTo>
                    <a:pt x="951172" y="2703673"/>
                    <a:pt x="969818" y="2709333"/>
                    <a:pt x="988291" y="2715491"/>
                  </a:cubicBezTo>
                  <a:cubicBezTo>
                    <a:pt x="1145764" y="2698915"/>
                    <a:pt x="1129976" y="2728053"/>
                    <a:pt x="1219200" y="2660072"/>
                  </a:cubicBezTo>
                  <a:cubicBezTo>
                    <a:pt x="1266243" y="2624230"/>
                    <a:pt x="1357745" y="2549236"/>
                    <a:pt x="1357745" y="2549236"/>
                  </a:cubicBezTo>
                  <a:cubicBezTo>
                    <a:pt x="1435473" y="2367868"/>
                    <a:pt x="1314303" y="2641010"/>
                    <a:pt x="1450109" y="2382981"/>
                  </a:cubicBezTo>
                  <a:cubicBezTo>
                    <a:pt x="1462360" y="2359703"/>
                    <a:pt x="1464767" y="2331930"/>
                    <a:pt x="1477818" y="2309091"/>
                  </a:cubicBezTo>
                  <a:cubicBezTo>
                    <a:pt x="1492364" y="2283635"/>
                    <a:pt x="1528724" y="2248948"/>
                    <a:pt x="1551709" y="2225963"/>
                  </a:cubicBezTo>
                  <a:cubicBezTo>
                    <a:pt x="1693333" y="2256751"/>
                    <a:pt x="1837397" y="2277918"/>
                    <a:pt x="1976582" y="2318327"/>
                  </a:cubicBezTo>
                  <a:cubicBezTo>
                    <a:pt x="2029473" y="2333682"/>
                    <a:pt x="2124363" y="2392218"/>
                    <a:pt x="2124363" y="2392218"/>
                  </a:cubicBezTo>
                  <a:cubicBezTo>
                    <a:pt x="2194993" y="2371444"/>
                    <a:pt x="2266280" y="2370375"/>
                    <a:pt x="2318327" y="2318327"/>
                  </a:cubicBezTo>
                  <a:cubicBezTo>
                    <a:pt x="2329212" y="2307442"/>
                    <a:pt x="2339152" y="2295150"/>
                    <a:pt x="2346036" y="2281381"/>
                  </a:cubicBezTo>
                  <a:cubicBezTo>
                    <a:pt x="2363935" y="2245582"/>
                    <a:pt x="2392218" y="2170545"/>
                    <a:pt x="2392218" y="2170545"/>
                  </a:cubicBezTo>
                  <a:cubicBezTo>
                    <a:pt x="2382982" y="2115127"/>
                    <a:pt x="2385375" y="2056455"/>
                    <a:pt x="2364509" y="2004291"/>
                  </a:cubicBezTo>
                  <a:cubicBezTo>
                    <a:pt x="2353189" y="1975992"/>
                    <a:pt x="2319815" y="1962668"/>
                    <a:pt x="2299854" y="1939636"/>
                  </a:cubicBezTo>
                  <a:cubicBezTo>
                    <a:pt x="2249684" y="1881747"/>
                    <a:pt x="2252164" y="1881200"/>
                    <a:pt x="2225963" y="1828800"/>
                  </a:cubicBezTo>
                  <a:cubicBezTo>
                    <a:pt x="2222884" y="1813406"/>
                    <a:pt x="2220132" y="1797943"/>
                    <a:pt x="2216727" y="1782618"/>
                  </a:cubicBezTo>
                  <a:cubicBezTo>
                    <a:pt x="2213973" y="1770226"/>
                    <a:pt x="2206342" y="1758314"/>
                    <a:pt x="2207491" y="1745672"/>
                  </a:cubicBezTo>
                  <a:cubicBezTo>
                    <a:pt x="2209520" y="1723350"/>
                    <a:pt x="2215939" y="1701065"/>
                    <a:pt x="2225963" y="1681018"/>
                  </a:cubicBezTo>
                  <a:cubicBezTo>
                    <a:pt x="2263331" y="1606283"/>
                    <a:pt x="2296924" y="1582348"/>
                    <a:pt x="2355272" y="1524000"/>
                  </a:cubicBezTo>
                  <a:cubicBezTo>
                    <a:pt x="2364509" y="1514763"/>
                    <a:pt x="2371299" y="1502133"/>
                    <a:pt x="2382982" y="1496291"/>
                  </a:cubicBezTo>
                  <a:cubicBezTo>
                    <a:pt x="2466187" y="1454688"/>
                    <a:pt x="2365468" y="1506507"/>
                    <a:pt x="2493818" y="1431636"/>
                  </a:cubicBezTo>
                  <a:cubicBezTo>
                    <a:pt x="2505711" y="1424698"/>
                    <a:pt x="2519559" y="1421166"/>
                    <a:pt x="2530763" y="1413163"/>
                  </a:cubicBezTo>
                  <a:cubicBezTo>
                    <a:pt x="2550341" y="1399178"/>
                    <a:pt x="2573045" y="1366901"/>
                    <a:pt x="2586182" y="1348509"/>
                  </a:cubicBezTo>
                  <a:cubicBezTo>
                    <a:pt x="2676621" y="1221895"/>
                    <a:pt x="2619763" y="1294986"/>
                    <a:pt x="2687782" y="1209963"/>
                  </a:cubicBezTo>
                  <a:cubicBezTo>
                    <a:pt x="2705699" y="1138291"/>
                    <a:pt x="2724647" y="1104234"/>
                    <a:pt x="2687782" y="1025236"/>
                  </a:cubicBezTo>
                  <a:cubicBezTo>
                    <a:pt x="2680190" y="1008968"/>
                    <a:pt x="2658506" y="1003565"/>
                    <a:pt x="2641600" y="997527"/>
                  </a:cubicBezTo>
                  <a:cubicBezTo>
                    <a:pt x="2614868" y="987980"/>
                    <a:pt x="2586010" y="985939"/>
                    <a:pt x="2558472" y="979054"/>
                  </a:cubicBezTo>
                  <a:cubicBezTo>
                    <a:pt x="2395893" y="938409"/>
                    <a:pt x="2610681" y="983953"/>
                    <a:pt x="2401454" y="942109"/>
                  </a:cubicBezTo>
                  <a:cubicBezTo>
                    <a:pt x="2389139" y="935951"/>
                    <a:pt x="2377401" y="928470"/>
                    <a:pt x="2364509" y="923636"/>
                  </a:cubicBezTo>
                  <a:cubicBezTo>
                    <a:pt x="2263903" y="885909"/>
                    <a:pt x="2393477" y="947358"/>
                    <a:pt x="2290618" y="895927"/>
                  </a:cubicBezTo>
                  <a:cubicBezTo>
                    <a:pt x="2281382" y="883612"/>
                    <a:pt x="2270547" y="872347"/>
                    <a:pt x="2262909" y="858981"/>
                  </a:cubicBezTo>
                  <a:cubicBezTo>
                    <a:pt x="2258079" y="850528"/>
                    <a:pt x="2253672" y="841008"/>
                    <a:pt x="2253672" y="831272"/>
                  </a:cubicBezTo>
                  <a:cubicBezTo>
                    <a:pt x="2253672" y="638983"/>
                    <a:pt x="2244374" y="683676"/>
                    <a:pt x="2281382" y="572654"/>
                  </a:cubicBezTo>
                  <a:cubicBezTo>
                    <a:pt x="2275224" y="498763"/>
                    <a:pt x="2273040" y="424433"/>
                    <a:pt x="2262909" y="350981"/>
                  </a:cubicBezTo>
                  <a:cubicBezTo>
                    <a:pt x="2257405" y="311078"/>
                    <a:pt x="2214973" y="261520"/>
                    <a:pt x="2189018" y="240145"/>
                  </a:cubicBezTo>
                  <a:cubicBezTo>
                    <a:pt x="2154397" y="211633"/>
                    <a:pt x="2061438" y="158508"/>
                    <a:pt x="2013527" y="138545"/>
                  </a:cubicBezTo>
                  <a:cubicBezTo>
                    <a:pt x="1995159" y="130892"/>
                    <a:pt x="1934891" y="122360"/>
                    <a:pt x="1921163" y="120072"/>
                  </a:cubicBezTo>
                  <a:cubicBezTo>
                    <a:pt x="1871903" y="123151"/>
                    <a:pt x="1822467" y="124142"/>
                    <a:pt x="1773382" y="129309"/>
                  </a:cubicBezTo>
                  <a:cubicBezTo>
                    <a:pt x="1763699" y="130328"/>
                    <a:pt x="1754125" y="133715"/>
                    <a:pt x="1745672" y="138545"/>
                  </a:cubicBezTo>
                  <a:cubicBezTo>
                    <a:pt x="1732306" y="146182"/>
                    <a:pt x="1720075" y="155852"/>
                    <a:pt x="1708727" y="166254"/>
                  </a:cubicBezTo>
                  <a:cubicBezTo>
                    <a:pt x="1683050" y="189791"/>
                    <a:pt x="1634836" y="240145"/>
                    <a:pt x="1634836" y="240145"/>
                  </a:cubicBezTo>
                  <a:cubicBezTo>
                    <a:pt x="1622521" y="267854"/>
                    <a:pt x="1609658" y="295326"/>
                    <a:pt x="1597891" y="323272"/>
                  </a:cubicBezTo>
                  <a:cubicBezTo>
                    <a:pt x="1585023" y="353833"/>
                    <a:pt x="1575775" y="385977"/>
                    <a:pt x="1560945" y="415636"/>
                  </a:cubicBezTo>
                  <a:cubicBezTo>
                    <a:pt x="1554787" y="427951"/>
                    <a:pt x="1548064" y="439999"/>
                    <a:pt x="1542472" y="452581"/>
                  </a:cubicBezTo>
                  <a:cubicBezTo>
                    <a:pt x="1535738" y="467732"/>
                    <a:pt x="1531415" y="483934"/>
                    <a:pt x="1524000" y="498763"/>
                  </a:cubicBezTo>
                  <a:cubicBezTo>
                    <a:pt x="1515972" y="514820"/>
                    <a:pt x="1505009" y="529252"/>
                    <a:pt x="1496291" y="544945"/>
                  </a:cubicBezTo>
                  <a:cubicBezTo>
                    <a:pt x="1489604" y="556981"/>
                    <a:pt x="1485821" y="570687"/>
                    <a:pt x="1477818" y="581891"/>
                  </a:cubicBezTo>
                  <a:cubicBezTo>
                    <a:pt x="1463831" y="601472"/>
                    <a:pt x="1431558" y="624170"/>
                    <a:pt x="1413163" y="637309"/>
                  </a:cubicBezTo>
                  <a:cubicBezTo>
                    <a:pt x="1404130" y="643761"/>
                    <a:pt x="1395701" y="651512"/>
                    <a:pt x="1385454" y="655781"/>
                  </a:cubicBezTo>
                  <a:cubicBezTo>
                    <a:pt x="1297920" y="692254"/>
                    <a:pt x="1297709" y="658860"/>
                    <a:pt x="1246909" y="646545"/>
                  </a:cubicBezTo>
                  <a:close/>
                </a:path>
              </a:pathLst>
            </a:custGeom>
            <a:solidFill>
              <a:srgbClr val="33C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83DDE51-5E51-16B0-27F6-8ECD0234CCE5}"/>
                </a:ext>
              </a:extLst>
            </p:cNvPr>
            <p:cNvSpPr/>
            <p:nvPr/>
          </p:nvSpPr>
          <p:spPr>
            <a:xfrm rot="20975596">
              <a:off x="4522765" y="4938554"/>
              <a:ext cx="1025817" cy="461665"/>
            </a:xfrm>
            <a:prstGeom prst="rect">
              <a:avLst/>
            </a:prstGeom>
            <a:noFill/>
          </p:spPr>
          <p:txBody>
            <a:bodyPr wrap="squar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oper Black" panose="0208090404030B020404" pitchFamily="18" charset="0"/>
                </a:rPr>
                <a:t>Wet!</a:t>
              </a:r>
            </a:p>
          </p:txBody>
        </p:sp>
      </p:grpSp>
      <p:grpSp>
        <p:nvGrpSpPr>
          <p:cNvPr id="10" name="Group 9">
            <a:extLst>
              <a:ext uri="{FF2B5EF4-FFF2-40B4-BE49-F238E27FC236}">
                <a16:creationId xmlns:a16="http://schemas.microsoft.com/office/drawing/2014/main" id="{55BA339C-3D39-6987-314B-DC15E42EE470}"/>
              </a:ext>
            </a:extLst>
          </p:cNvPr>
          <p:cNvGrpSpPr/>
          <p:nvPr/>
        </p:nvGrpSpPr>
        <p:grpSpPr>
          <a:xfrm>
            <a:off x="3258151" y="1993437"/>
            <a:ext cx="1025817" cy="639369"/>
            <a:chOff x="4455336" y="3755703"/>
            <a:chExt cx="1025817" cy="639369"/>
          </a:xfrm>
        </p:grpSpPr>
        <p:sp>
          <p:nvSpPr>
            <p:cNvPr id="11" name="Sun 10">
              <a:extLst>
                <a:ext uri="{FF2B5EF4-FFF2-40B4-BE49-F238E27FC236}">
                  <a16:creationId xmlns:a16="http://schemas.microsoft.com/office/drawing/2014/main" id="{A3CBDD7D-A8C1-1643-9924-C8C65911AD68}"/>
                </a:ext>
              </a:extLst>
            </p:cNvPr>
            <p:cNvSpPr/>
            <p:nvPr/>
          </p:nvSpPr>
          <p:spPr>
            <a:xfrm>
              <a:off x="4679072" y="3755703"/>
              <a:ext cx="673898" cy="639369"/>
            </a:xfrm>
            <a:prstGeom prst="sun">
              <a:avLst/>
            </a:prstGeom>
            <a:solidFill>
              <a:srgbClr val="EDF5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99"/>
                </a:solidFill>
              </a:endParaRPr>
            </a:p>
          </p:txBody>
        </p:sp>
        <p:sp>
          <p:nvSpPr>
            <p:cNvPr id="12" name="Rectangle 11">
              <a:extLst>
                <a:ext uri="{FF2B5EF4-FFF2-40B4-BE49-F238E27FC236}">
                  <a16:creationId xmlns:a16="http://schemas.microsoft.com/office/drawing/2014/main" id="{DBB71F46-8D83-76B6-2495-3DCF9D4E4AB4}"/>
                </a:ext>
              </a:extLst>
            </p:cNvPr>
            <p:cNvSpPr/>
            <p:nvPr/>
          </p:nvSpPr>
          <p:spPr>
            <a:xfrm rot="333377">
              <a:off x="4455336" y="3837694"/>
              <a:ext cx="1025817" cy="461665"/>
            </a:xfrm>
            <a:prstGeom prst="rect">
              <a:avLst/>
            </a:prstGeom>
            <a:noFill/>
          </p:spPr>
          <p:txBody>
            <a:bodyPr wrap="square" lIns="91440" tIns="45720" rIns="91440" bIns="45720">
              <a:spAutoFit/>
            </a:bodyPr>
            <a:lstStyle/>
            <a:p>
              <a:pPr algn="ctr"/>
              <a:r>
                <a:rPr lang="en-US" sz="2400" b="1" cap="none" spc="0" dirty="0">
                  <a:ln w="10160">
                    <a:solidFill>
                      <a:schemeClr val="accent6">
                        <a:lumMod val="75000"/>
                      </a:schemeClr>
                    </a:solidFill>
                    <a:prstDash val="solid"/>
                  </a:ln>
                  <a:solidFill>
                    <a:srgbClr val="FBF6BB"/>
                  </a:solidFill>
                  <a:effectLst>
                    <a:outerShdw blurRad="38100" dist="22860" dir="5400000" algn="tl" rotWithShape="0">
                      <a:srgbClr val="000000">
                        <a:alpha val="30000"/>
                      </a:srgbClr>
                    </a:outerShdw>
                  </a:effectLst>
                  <a:latin typeface="Felix Titling" panose="04060505060202020A04" pitchFamily="82" charset="0"/>
                </a:rPr>
                <a:t>Dry!</a:t>
              </a:r>
            </a:p>
          </p:txBody>
        </p:sp>
      </p:grpSp>
      <p:pic>
        <p:nvPicPr>
          <p:cNvPr id="13" name="Graphic 12" descr="Snowman with solid fill">
            <a:extLst>
              <a:ext uri="{FF2B5EF4-FFF2-40B4-BE49-F238E27FC236}">
                <a16:creationId xmlns:a16="http://schemas.microsoft.com/office/drawing/2014/main" id="{19CFF0C7-43AD-C23C-94CF-DE56C5F466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3447" y="1970351"/>
            <a:ext cx="558821" cy="558821"/>
          </a:xfrm>
          <a:prstGeom prst="rect">
            <a:avLst/>
          </a:prstGeom>
        </p:spPr>
      </p:pic>
      <p:sp>
        <p:nvSpPr>
          <p:cNvPr id="14" name="Rectangle 13">
            <a:extLst>
              <a:ext uri="{FF2B5EF4-FFF2-40B4-BE49-F238E27FC236}">
                <a16:creationId xmlns:a16="http://schemas.microsoft.com/office/drawing/2014/main" id="{C2315BA4-E764-D0A1-16B9-EB27958CDF9A}"/>
              </a:ext>
            </a:extLst>
          </p:cNvPr>
          <p:cNvSpPr/>
          <p:nvPr/>
        </p:nvSpPr>
        <p:spPr>
          <a:xfrm>
            <a:off x="7474511" y="2261590"/>
            <a:ext cx="1378393" cy="461665"/>
          </a:xfrm>
          <a:prstGeom prst="rect">
            <a:avLst/>
          </a:prstGeom>
          <a:noFill/>
        </p:spPr>
        <p:txBody>
          <a:bodyPr wrap="squar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rPr>
              <a:t>Colder</a:t>
            </a:r>
          </a:p>
        </p:txBody>
      </p:sp>
      <p:sp>
        <p:nvSpPr>
          <p:cNvPr id="15" name="Rectangle 14">
            <a:extLst>
              <a:ext uri="{FF2B5EF4-FFF2-40B4-BE49-F238E27FC236}">
                <a16:creationId xmlns:a16="http://schemas.microsoft.com/office/drawing/2014/main" id="{7BA68D2C-1DEC-2AFA-D2D4-A119D76467DA}"/>
              </a:ext>
            </a:extLst>
          </p:cNvPr>
          <p:cNvSpPr/>
          <p:nvPr/>
        </p:nvSpPr>
        <p:spPr>
          <a:xfrm>
            <a:off x="7474511" y="2962273"/>
            <a:ext cx="1489977" cy="461665"/>
          </a:xfrm>
          <a:prstGeom prst="rect">
            <a:avLst/>
          </a:prstGeom>
          <a:noFill/>
        </p:spPr>
        <p:txBody>
          <a:bodyPr wrap="square" lIns="91440" tIns="45720" rIns="91440" bIns="45720">
            <a:spAutoFit/>
          </a:bodyPr>
          <a:lstStyle/>
          <a:p>
            <a:pPr algn="ctr"/>
            <a:r>
              <a:rPr lang="en-US" sz="2400" b="1" cap="none" spc="0" dirty="0">
                <a:ln w="10160">
                  <a:solidFill>
                    <a:schemeClr val="accent6">
                      <a:lumMod val="75000"/>
                    </a:schemeClr>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rPr>
              <a:t>Warmer</a:t>
            </a:r>
          </a:p>
        </p:txBody>
      </p:sp>
      <p:pic>
        <p:nvPicPr>
          <p:cNvPr id="16" name="Graphic 15" descr="Bonfire with solid fill">
            <a:extLst>
              <a:ext uri="{FF2B5EF4-FFF2-40B4-BE49-F238E27FC236}">
                <a16:creationId xmlns:a16="http://schemas.microsoft.com/office/drawing/2014/main" id="{37AC6FA2-CC4C-3CB9-279E-6EC0E451EF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0939" y="3258484"/>
            <a:ext cx="501422" cy="461665"/>
          </a:xfrm>
          <a:prstGeom prst="rect">
            <a:avLst/>
          </a:prstGeom>
        </p:spPr>
      </p:pic>
    </p:spTree>
    <p:extLst>
      <p:ext uri="{BB962C8B-B14F-4D97-AF65-F5344CB8AC3E}">
        <p14:creationId xmlns:p14="http://schemas.microsoft.com/office/powerpoint/2010/main" val="17777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9513D5-9A92-FC23-71CB-100E5C3E343A}"/>
              </a:ext>
            </a:extLst>
          </p:cNvPr>
          <p:cNvSpPr/>
          <p:nvPr/>
        </p:nvSpPr>
        <p:spPr>
          <a:xfrm>
            <a:off x="4982" y="1234175"/>
            <a:ext cx="9144000" cy="5147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44624"/>
            <a:ext cx="8229600" cy="1143000"/>
          </a:xfrm>
        </p:spPr>
        <p:txBody>
          <a:bodyPr/>
          <a:lstStyle/>
          <a:p>
            <a:r>
              <a:rPr lang="en-GB" b="1" dirty="0">
                <a:latin typeface="Book Antiqua" panose="02040602050305030304" pitchFamily="18" charset="0"/>
              </a:rPr>
              <a:t>More to think about…</a:t>
            </a:r>
          </a:p>
        </p:txBody>
      </p:sp>
      <p:sp>
        <p:nvSpPr>
          <p:cNvPr id="3" name="Content Placeholder 2"/>
          <p:cNvSpPr>
            <a:spLocks noGrp="1"/>
          </p:cNvSpPr>
          <p:nvPr>
            <p:ph idx="1"/>
          </p:nvPr>
        </p:nvSpPr>
        <p:spPr>
          <a:xfrm>
            <a:off x="457200" y="1233552"/>
            <a:ext cx="8229600" cy="2123440"/>
          </a:xfrm>
        </p:spPr>
        <p:txBody>
          <a:bodyPr>
            <a:normAutofit fontScale="92500" lnSpcReduction="10000"/>
          </a:bodyPr>
          <a:lstStyle/>
          <a:p>
            <a:r>
              <a:rPr lang="en-GB" sz="2800" dirty="0">
                <a:latin typeface="Book Antiqua" panose="02040602050305030304" pitchFamily="18" charset="0"/>
              </a:rPr>
              <a:t>Compare the total rainfall and average temperature for your school with the data below.</a:t>
            </a:r>
          </a:p>
          <a:p>
            <a:r>
              <a:rPr lang="en-GB" sz="2800" dirty="0">
                <a:latin typeface="Book Antiqua" panose="02040602050305030304" pitchFamily="18" charset="0"/>
              </a:rPr>
              <a:t>Do you think your school’s daffodils will flower earlier or later than other schools in your country? Why do you think so?</a:t>
            </a:r>
          </a:p>
          <a:p>
            <a:endParaRPr lang="en-GB" dirty="0">
              <a:latin typeface="Book Antiqua" panose="02040602050305030304" pitchFamily="18" charset="0"/>
            </a:endParaRPr>
          </a:p>
          <a:p>
            <a:pPr marL="0" indent="0">
              <a:buNone/>
            </a:pPr>
            <a:endParaRPr lang="en-GB" dirty="0">
              <a:latin typeface="Book Antiqua" panose="02040602050305030304" pitchFamily="18" charset="0"/>
            </a:endParaRPr>
          </a:p>
        </p:txBody>
      </p:sp>
      <p:sp>
        <p:nvSpPr>
          <p:cNvPr id="5" name="TextBox 4"/>
          <p:cNvSpPr txBox="1"/>
          <p:nvPr/>
        </p:nvSpPr>
        <p:spPr>
          <a:xfrm>
            <a:off x="683568" y="5417348"/>
            <a:ext cx="7704856"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Book Antiqua" panose="02040602050305030304" pitchFamily="18" charset="0"/>
              </a:rPr>
              <a:t>If your prediction doesn’t end up being correct, can you think of a reason why?</a:t>
            </a:r>
          </a:p>
          <a:p>
            <a:endParaRPr lang="en-GB" dirty="0"/>
          </a:p>
        </p:txBody>
      </p:sp>
      <p:graphicFrame>
        <p:nvGraphicFramePr>
          <p:cNvPr id="4" name="Table 3">
            <a:extLst>
              <a:ext uri="{FF2B5EF4-FFF2-40B4-BE49-F238E27FC236}">
                <a16:creationId xmlns:a16="http://schemas.microsoft.com/office/drawing/2014/main" id="{C4D6DBD5-5DAF-92D1-8644-804A083C9500}"/>
              </a:ext>
            </a:extLst>
          </p:cNvPr>
          <p:cNvGraphicFramePr>
            <a:graphicFrameLocks noGrp="1"/>
          </p:cNvGraphicFramePr>
          <p:nvPr>
            <p:extLst>
              <p:ext uri="{D42A27DB-BD31-4B8C-83A1-F6EECF244321}">
                <p14:modId xmlns:p14="http://schemas.microsoft.com/office/powerpoint/2010/main" val="3440408860"/>
              </p:ext>
            </p:extLst>
          </p:nvPr>
        </p:nvGraphicFramePr>
        <p:xfrm>
          <a:off x="1331640" y="3243404"/>
          <a:ext cx="6096000" cy="2123440"/>
        </p:xfrm>
        <a:graphic>
          <a:graphicData uri="http://schemas.openxmlformats.org/drawingml/2006/table">
            <a:tbl>
              <a:tblPr firstRow="1" bandRow="1">
                <a:tableStyleId>{8EC20E35-A176-4012-BC5E-935CFFF8708E}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GB" dirty="0"/>
                        <a:t>November 2025 –</a:t>
                      </a:r>
                    </a:p>
                    <a:p>
                      <a:r>
                        <a:rPr lang="en-GB" dirty="0"/>
                        <a:t>January 2026</a:t>
                      </a:r>
                    </a:p>
                  </a:txBody>
                  <a:tcPr>
                    <a:lnB w="12700" cap="flat" cmpd="sng" algn="ctr">
                      <a:solidFill>
                        <a:schemeClr val="tx1"/>
                      </a:solidFill>
                      <a:prstDash val="solid"/>
                      <a:round/>
                      <a:headEnd type="none" w="med" len="med"/>
                      <a:tailEnd type="none" w="med" len="med"/>
                    </a:lnB>
                  </a:tcPr>
                </a:tc>
                <a:tc>
                  <a:txBody>
                    <a:bodyPr/>
                    <a:lstStyle/>
                    <a:p>
                      <a:pPr algn="ctr"/>
                      <a:r>
                        <a:rPr lang="en-GB" dirty="0"/>
                        <a:t>Total</a:t>
                      </a:r>
                      <a:r>
                        <a:rPr lang="en-GB" baseline="0" dirty="0"/>
                        <a:t> Rainfall (mm)</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a:t>Average Temperature (°C)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dirty="0"/>
                        <a:t>Scotland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87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373"/>
                    </a:solidFill>
                  </a:tcPr>
                </a:tc>
                <a:tc>
                  <a:txBody>
                    <a:bodyPr/>
                    <a:lstStyle/>
                    <a:p>
                      <a:pPr algn="ctr"/>
                      <a:r>
                        <a:rPr lang="en-GB" dirty="0"/>
                        <a:t>5.9</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70840">
                <a:tc>
                  <a:txBody>
                    <a:bodyPr/>
                    <a:lstStyle/>
                    <a:p>
                      <a:r>
                        <a:rPr lang="en-GB" dirty="0"/>
                        <a:t>England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101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E5E8"/>
                    </a:solidFill>
                  </a:tcPr>
                </a:tc>
                <a:tc>
                  <a:txBody>
                    <a:bodyPr/>
                    <a:lstStyle/>
                    <a:p>
                      <a:pPr algn="ctr"/>
                      <a:r>
                        <a:rPr lang="en-GB" dirty="0"/>
                        <a:t>5.8</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370840">
                <a:tc>
                  <a:txBody>
                    <a:bodyPr/>
                    <a:lstStyle/>
                    <a:p>
                      <a:r>
                        <a:rPr lang="en-GB" dirty="0"/>
                        <a:t>Northern Ireland</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92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193"/>
                    </a:solidFill>
                  </a:tcPr>
                </a:tc>
                <a:tc>
                  <a:txBody>
                    <a:bodyPr/>
                    <a:lstStyle/>
                    <a:p>
                      <a:pPr algn="ctr"/>
                      <a:r>
                        <a:rPr lang="en-GB" dirty="0"/>
                        <a:t>7.1</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6"/>
                    </a:solidFill>
                  </a:tcPr>
                </a:tc>
                <a:extLst>
                  <a:ext uri="{0D108BD9-81ED-4DB2-BD59-A6C34878D82A}">
                    <a16:rowId xmlns:a16="http://schemas.microsoft.com/office/drawing/2014/main" val="10003"/>
                  </a:ext>
                </a:extLst>
              </a:tr>
              <a:tr h="370840">
                <a:tc>
                  <a:txBody>
                    <a:bodyPr/>
                    <a:lstStyle/>
                    <a:p>
                      <a:r>
                        <a:rPr lang="en-GB" dirty="0"/>
                        <a:t>Wales</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148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en-GB" dirty="0"/>
                        <a:t>7.3</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6"/>
                    </a:solidFill>
                  </a:tcPr>
                </a:tc>
                <a:extLst>
                  <a:ext uri="{0D108BD9-81ED-4DB2-BD59-A6C34878D82A}">
                    <a16:rowId xmlns:a16="http://schemas.microsoft.com/office/drawing/2014/main" val="10004"/>
                  </a:ext>
                </a:extLst>
              </a:tr>
            </a:tbl>
          </a:graphicData>
        </a:graphic>
      </p:graphicFrame>
      <p:grpSp>
        <p:nvGrpSpPr>
          <p:cNvPr id="25" name="Group 24">
            <a:extLst>
              <a:ext uri="{FF2B5EF4-FFF2-40B4-BE49-F238E27FC236}">
                <a16:creationId xmlns:a16="http://schemas.microsoft.com/office/drawing/2014/main" id="{2B39A11A-40E2-F9E7-6DBD-0708E836CF4B}"/>
              </a:ext>
            </a:extLst>
          </p:cNvPr>
          <p:cNvGrpSpPr/>
          <p:nvPr/>
        </p:nvGrpSpPr>
        <p:grpSpPr>
          <a:xfrm>
            <a:off x="3258151" y="4888397"/>
            <a:ext cx="1025817" cy="613191"/>
            <a:chOff x="4522765" y="4888397"/>
            <a:chExt cx="1025817" cy="613191"/>
          </a:xfrm>
        </p:grpSpPr>
        <p:sp>
          <p:nvSpPr>
            <p:cNvPr id="11" name="Freeform: Shape 10">
              <a:extLst>
                <a:ext uri="{FF2B5EF4-FFF2-40B4-BE49-F238E27FC236}">
                  <a16:creationId xmlns:a16="http://schemas.microsoft.com/office/drawing/2014/main" id="{B4EB054D-7927-0446-10FA-FAB60A5A3462}"/>
                </a:ext>
              </a:extLst>
            </p:cNvPr>
            <p:cNvSpPr/>
            <p:nvPr/>
          </p:nvSpPr>
          <p:spPr>
            <a:xfrm>
              <a:off x="4691920" y="4888397"/>
              <a:ext cx="673898" cy="613191"/>
            </a:xfrm>
            <a:custGeom>
              <a:avLst/>
              <a:gdLst>
                <a:gd name="csX0" fmla="*/ 1246909 w 2708907"/>
                <a:gd name="csY0" fmla="*/ 646545 h 2715491"/>
                <a:gd name="csX1" fmla="*/ 1080654 w 2708907"/>
                <a:gd name="csY1" fmla="*/ 581891 h 2715491"/>
                <a:gd name="csX2" fmla="*/ 997527 w 2708907"/>
                <a:gd name="csY2" fmla="*/ 526472 h 2715491"/>
                <a:gd name="csX3" fmla="*/ 951345 w 2708907"/>
                <a:gd name="csY3" fmla="*/ 443345 h 2715491"/>
                <a:gd name="csX4" fmla="*/ 942109 w 2708907"/>
                <a:gd name="csY4" fmla="*/ 415636 h 2715491"/>
                <a:gd name="csX5" fmla="*/ 923636 w 2708907"/>
                <a:gd name="csY5" fmla="*/ 378691 h 2715491"/>
                <a:gd name="csX6" fmla="*/ 886691 w 2708907"/>
                <a:gd name="csY6" fmla="*/ 304800 h 2715491"/>
                <a:gd name="csX7" fmla="*/ 868218 w 2708907"/>
                <a:gd name="csY7" fmla="*/ 240145 h 2715491"/>
                <a:gd name="csX8" fmla="*/ 849745 w 2708907"/>
                <a:gd name="csY8" fmla="*/ 203200 h 2715491"/>
                <a:gd name="csX9" fmla="*/ 803563 w 2708907"/>
                <a:gd name="csY9" fmla="*/ 129309 h 2715491"/>
                <a:gd name="csX10" fmla="*/ 720436 w 2708907"/>
                <a:gd name="csY10" fmla="*/ 55418 h 2715491"/>
                <a:gd name="csX11" fmla="*/ 692727 w 2708907"/>
                <a:gd name="csY11" fmla="*/ 46181 h 2715491"/>
                <a:gd name="csX12" fmla="*/ 609600 w 2708907"/>
                <a:gd name="csY12" fmla="*/ 9236 h 2715491"/>
                <a:gd name="csX13" fmla="*/ 517236 w 2708907"/>
                <a:gd name="csY13" fmla="*/ 0 h 2715491"/>
                <a:gd name="csX14" fmla="*/ 415636 w 2708907"/>
                <a:gd name="csY14" fmla="*/ 18472 h 2715491"/>
                <a:gd name="csX15" fmla="*/ 286327 w 2708907"/>
                <a:gd name="csY15" fmla="*/ 92363 h 2715491"/>
                <a:gd name="csX16" fmla="*/ 249382 w 2708907"/>
                <a:gd name="csY16" fmla="*/ 129309 h 2715491"/>
                <a:gd name="csX17" fmla="*/ 203200 w 2708907"/>
                <a:gd name="csY17" fmla="*/ 240145 h 2715491"/>
                <a:gd name="csX18" fmla="*/ 221672 w 2708907"/>
                <a:gd name="csY18" fmla="*/ 452581 h 2715491"/>
                <a:gd name="csX19" fmla="*/ 267854 w 2708907"/>
                <a:gd name="csY19" fmla="*/ 498763 h 2715491"/>
                <a:gd name="csX20" fmla="*/ 378691 w 2708907"/>
                <a:gd name="csY20" fmla="*/ 600363 h 2715491"/>
                <a:gd name="csX21" fmla="*/ 415636 w 2708907"/>
                <a:gd name="csY21" fmla="*/ 655781 h 2715491"/>
                <a:gd name="csX22" fmla="*/ 443345 w 2708907"/>
                <a:gd name="csY22" fmla="*/ 692727 h 2715491"/>
                <a:gd name="csX23" fmla="*/ 480291 w 2708907"/>
                <a:gd name="csY23" fmla="*/ 766618 h 2715491"/>
                <a:gd name="csX24" fmla="*/ 517236 w 2708907"/>
                <a:gd name="csY24" fmla="*/ 803563 h 2715491"/>
                <a:gd name="csX25" fmla="*/ 554182 w 2708907"/>
                <a:gd name="csY25" fmla="*/ 877454 h 2715491"/>
                <a:gd name="csX26" fmla="*/ 572654 w 2708907"/>
                <a:gd name="csY26" fmla="*/ 905163 h 2715491"/>
                <a:gd name="csX27" fmla="*/ 526472 w 2708907"/>
                <a:gd name="csY27" fmla="*/ 1126836 h 2715491"/>
                <a:gd name="csX28" fmla="*/ 498763 w 2708907"/>
                <a:gd name="csY28" fmla="*/ 1136072 h 2715491"/>
                <a:gd name="csX29" fmla="*/ 461818 w 2708907"/>
                <a:gd name="csY29" fmla="*/ 1163781 h 2715491"/>
                <a:gd name="csX30" fmla="*/ 434109 w 2708907"/>
                <a:gd name="csY30" fmla="*/ 1191491 h 2715491"/>
                <a:gd name="csX31" fmla="*/ 397163 w 2708907"/>
                <a:gd name="csY31" fmla="*/ 1209963 h 2715491"/>
                <a:gd name="csX32" fmla="*/ 350982 w 2708907"/>
                <a:gd name="csY32" fmla="*/ 1237672 h 2715491"/>
                <a:gd name="csX33" fmla="*/ 295563 w 2708907"/>
                <a:gd name="csY33" fmla="*/ 1274618 h 2715491"/>
                <a:gd name="csX34" fmla="*/ 230909 w 2708907"/>
                <a:gd name="csY34" fmla="*/ 1311563 h 2715491"/>
                <a:gd name="csX35" fmla="*/ 203200 w 2708907"/>
                <a:gd name="csY35" fmla="*/ 1330036 h 2715491"/>
                <a:gd name="csX36" fmla="*/ 64654 w 2708907"/>
                <a:gd name="csY36" fmla="*/ 1422400 h 2715491"/>
                <a:gd name="csX37" fmla="*/ 36945 w 2708907"/>
                <a:gd name="csY37" fmla="*/ 1459345 h 2715491"/>
                <a:gd name="csX38" fmla="*/ 0 w 2708907"/>
                <a:gd name="csY38" fmla="*/ 1588654 h 2715491"/>
                <a:gd name="csX39" fmla="*/ 27709 w 2708907"/>
                <a:gd name="csY39" fmla="*/ 1764145 h 2715491"/>
                <a:gd name="csX40" fmla="*/ 55418 w 2708907"/>
                <a:gd name="csY40" fmla="*/ 1782618 h 2715491"/>
                <a:gd name="csX41" fmla="*/ 101600 w 2708907"/>
                <a:gd name="csY41" fmla="*/ 1801091 h 2715491"/>
                <a:gd name="csX42" fmla="*/ 314036 w 2708907"/>
                <a:gd name="csY42" fmla="*/ 1856509 h 2715491"/>
                <a:gd name="csX43" fmla="*/ 655782 w 2708907"/>
                <a:gd name="csY43" fmla="*/ 1902691 h 2715491"/>
                <a:gd name="csX44" fmla="*/ 766618 w 2708907"/>
                <a:gd name="csY44" fmla="*/ 2004291 h 2715491"/>
                <a:gd name="csX45" fmla="*/ 822036 w 2708907"/>
                <a:gd name="csY45" fmla="*/ 2189018 h 2715491"/>
                <a:gd name="csX46" fmla="*/ 803563 w 2708907"/>
                <a:gd name="csY46" fmla="*/ 2392218 h 2715491"/>
                <a:gd name="csX47" fmla="*/ 831272 w 2708907"/>
                <a:gd name="csY47" fmla="*/ 2613891 h 2715491"/>
                <a:gd name="csX48" fmla="*/ 932872 w 2708907"/>
                <a:gd name="csY48" fmla="*/ 2697018 h 2715491"/>
                <a:gd name="csX49" fmla="*/ 988291 w 2708907"/>
                <a:gd name="csY49" fmla="*/ 2715491 h 2715491"/>
                <a:gd name="csX50" fmla="*/ 1219200 w 2708907"/>
                <a:gd name="csY50" fmla="*/ 2660072 h 2715491"/>
                <a:gd name="csX51" fmla="*/ 1357745 w 2708907"/>
                <a:gd name="csY51" fmla="*/ 2549236 h 2715491"/>
                <a:gd name="csX52" fmla="*/ 1450109 w 2708907"/>
                <a:gd name="csY52" fmla="*/ 2382981 h 2715491"/>
                <a:gd name="csX53" fmla="*/ 1477818 w 2708907"/>
                <a:gd name="csY53" fmla="*/ 2309091 h 2715491"/>
                <a:gd name="csX54" fmla="*/ 1551709 w 2708907"/>
                <a:gd name="csY54" fmla="*/ 2225963 h 2715491"/>
                <a:gd name="csX55" fmla="*/ 1976582 w 2708907"/>
                <a:gd name="csY55" fmla="*/ 2318327 h 2715491"/>
                <a:gd name="csX56" fmla="*/ 2124363 w 2708907"/>
                <a:gd name="csY56" fmla="*/ 2392218 h 2715491"/>
                <a:gd name="csX57" fmla="*/ 2318327 w 2708907"/>
                <a:gd name="csY57" fmla="*/ 2318327 h 2715491"/>
                <a:gd name="csX58" fmla="*/ 2346036 w 2708907"/>
                <a:gd name="csY58" fmla="*/ 2281381 h 2715491"/>
                <a:gd name="csX59" fmla="*/ 2392218 w 2708907"/>
                <a:gd name="csY59" fmla="*/ 2170545 h 2715491"/>
                <a:gd name="csX60" fmla="*/ 2364509 w 2708907"/>
                <a:gd name="csY60" fmla="*/ 2004291 h 2715491"/>
                <a:gd name="csX61" fmla="*/ 2299854 w 2708907"/>
                <a:gd name="csY61" fmla="*/ 1939636 h 2715491"/>
                <a:gd name="csX62" fmla="*/ 2225963 w 2708907"/>
                <a:gd name="csY62" fmla="*/ 1828800 h 2715491"/>
                <a:gd name="csX63" fmla="*/ 2216727 w 2708907"/>
                <a:gd name="csY63" fmla="*/ 1782618 h 2715491"/>
                <a:gd name="csX64" fmla="*/ 2207491 w 2708907"/>
                <a:gd name="csY64" fmla="*/ 1745672 h 2715491"/>
                <a:gd name="csX65" fmla="*/ 2225963 w 2708907"/>
                <a:gd name="csY65" fmla="*/ 1681018 h 2715491"/>
                <a:gd name="csX66" fmla="*/ 2355272 w 2708907"/>
                <a:gd name="csY66" fmla="*/ 1524000 h 2715491"/>
                <a:gd name="csX67" fmla="*/ 2382982 w 2708907"/>
                <a:gd name="csY67" fmla="*/ 1496291 h 2715491"/>
                <a:gd name="csX68" fmla="*/ 2493818 w 2708907"/>
                <a:gd name="csY68" fmla="*/ 1431636 h 2715491"/>
                <a:gd name="csX69" fmla="*/ 2530763 w 2708907"/>
                <a:gd name="csY69" fmla="*/ 1413163 h 2715491"/>
                <a:gd name="csX70" fmla="*/ 2586182 w 2708907"/>
                <a:gd name="csY70" fmla="*/ 1348509 h 2715491"/>
                <a:gd name="csX71" fmla="*/ 2687782 w 2708907"/>
                <a:gd name="csY71" fmla="*/ 1209963 h 2715491"/>
                <a:gd name="csX72" fmla="*/ 2687782 w 2708907"/>
                <a:gd name="csY72" fmla="*/ 1025236 h 2715491"/>
                <a:gd name="csX73" fmla="*/ 2641600 w 2708907"/>
                <a:gd name="csY73" fmla="*/ 997527 h 2715491"/>
                <a:gd name="csX74" fmla="*/ 2558472 w 2708907"/>
                <a:gd name="csY74" fmla="*/ 979054 h 2715491"/>
                <a:gd name="csX75" fmla="*/ 2401454 w 2708907"/>
                <a:gd name="csY75" fmla="*/ 942109 h 2715491"/>
                <a:gd name="csX76" fmla="*/ 2364509 w 2708907"/>
                <a:gd name="csY76" fmla="*/ 923636 h 2715491"/>
                <a:gd name="csX77" fmla="*/ 2290618 w 2708907"/>
                <a:gd name="csY77" fmla="*/ 895927 h 2715491"/>
                <a:gd name="csX78" fmla="*/ 2262909 w 2708907"/>
                <a:gd name="csY78" fmla="*/ 858981 h 2715491"/>
                <a:gd name="csX79" fmla="*/ 2253672 w 2708907"/>
                <a:gd name="csY79" fmla="*/ 831272 h 2715491"/>
                <a:gd name="csX80" fmla="*/ 2281382 w 2708907"/>
                <a:gd name="csY80" fmla="*/ 572654 h 2715491"/>
                <a:gd name="csX81" fmla="*/ 2262909 w 2708907"/>
                <a:gd name="csY81" fmla="*/ 350981 h 2715491"/>
                <a:gd name="csX82" fmla="*/ 2189018 w 2708907"/>
                <a:gd name="csY82" fmla="*/ 240145 h 2715491"/>
                <a:gd name="csX83" fmla="*/ 2013527 w 2708907"/>
                <a:gd name="csY83" fmla="*/ 138545 h 2715491"/>
                <a:gd name="csX84" fmla="*/ 1921163 w 2708907"/>
                <a:gd name="csY84" fmla="*/ 120072 h 2715491"/>
                <a:gd name="csX85" fmla="*/ 1773382 w 2708907"/>
                <a:gd name="csY85" fmla="*/ 129309 h 2715491"/>
                <a:gd name="csX86" fmla="*/ 1745672 w 2708907"/>
                <a:gd name="csY86" fmla="*/ 138545 h 2715491"/>
                <a:gd name="csX87" fmla="*/ 1708727 w 2708907"/>
                <a:gd name="csY87" fmla="*/ 166254 h 2715491"/>
                <a:gd name="csX88" fmla="*/ 1634836 w 2708907"/>
                <a:gd name="csY88" fmla="*/ 240145 h 2715491"/>
                <a:gd name="csX89" fmla="*/ 1597891 w 2708907"/>
                <a:gd name="csY89" fmla="*/ 323272 h 2715491"/>
                <a:gd name="csX90" fmla="*/ 1560945 w 2708907"/>
                <a:gd name="csY90" fmla="*/ 415636 h 2715491"/>
                <a:gd name="csX91" fmla="*/ 1542472 w 2708907"/>
                <a:gd name="csY91" fmla="*/ 452581 h 2715491"/>
                <a:gd name="csX92" fmla="*/ 1524000 w 2708907"/>
                <a:gd name="csY92" fmla="*/ 498763 h 2715491"/>
                <a:gd name="csX93" fmla="*/ 1496291 w 2708907"/>
                <a:gd name="csY93" fmla="*/ 544945 h 2715491"/>
                <a:gd name="csX94" fmla="*/ 1477818 w 2708907"/>
                <a:gd name="csY94" fmla="*/ 581891 h 2715491"/>
                <a:gd name="csX95" fmla="*/ 1413163 w 2708907"/>
                <a:gd name="csY95" fmla="*/ 637309 h 2715491"/>
                <a:gd name="csX96" fmla="*/ 1385454 w 2708907"/>
                <a:gd name="csY96" fmla="*/ 655781 h 2715491"/>
                <a:gd name="csX97" fmla="*/ 1246909 w 2708907"/>
                <a:gd name="csY97" fmla="*/ 646545 h 2715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Lst>
              <a:rect l="l" t="t" r="r" b="b"/>
              <a:pathLst>
                <a:path w="2708907" h="2715491">
                  <a:moveTo>
                    <a:pt x="1246909" y="646545"/>
                  </a:moveTo>
                  <a:cubicBezTo>
                    <a:pt x="1196109" y="634230"/>
                    <a:pt x="1187585" y="639469"/>
                    <a:pt x="1080654" y="581891"/>
                  </a:cubicBezTo>
                  <a:cubicBezTo>
                    <a:pt x="1007963" y="542750"/>
                    <a:pt x="1043375" y="572320"/>
                    <a:pt x="997527" y="526472"/>
                  </a:cubicBezTo>
                  <a:cubicBezTo>
                    <a:pt x="950801" y="409661"/>
                    <a:pt x="1009926" y="545863"/>
                    <a:pt x="951345" y="443345"/>
                  </a:cubicBezTo>
                  <a:cubicBezTo>
                    <a:pt x="946515" y="434892"/>
                    <a:pt x="945944" y="424585"/>
                    <a:pt x="942109" y="415636"/>
                  </a:cubicBezTo>
                  <a:cubicBezTo>
                    <a:pt x="936685" y="402981"/>
                    <a:pt x="929228" y="391273"/>
                    <a:pt x="923636" y="378691"/>
                  </a:cubicBezTo>
                  <a:cubicBezTo>
                    <a:pt x="893507" y="310902"/>
                    <a:pt x="919403" y="353870"/>
                    <a:pt x="886691" y="304800"/>
                  </a:cubicBezTo>
                  <a:cubicBezTo>
                    <a:pt x="880533" y="283248"/>
                    <a:pt x="875878" y="261210"/>
                    <a:pt x="868218" y="240145"/>
                  </a:cubicBezTo>
                  <a:cubicBezTo>
                    <a:pt x="863513" y="227205"/>
                    <a:pt x="856432" y="215236"/>
                    <a:pt x="849745" y="203200"/>
                  </a:cubicBezTo>
                  <a:cubicBezTo>
                    <a:pt x="847557" y="199262"/>
                    <a:pt x="812682" y="139948"/>
                    <a:pt x="803563" y="129309"/>
                  </a:cubicBezTo>
                  <a:cubicBezTo>
                    <a:pt x="785395" y="108113"/>
                    <a:pt x="743185" y="69636"/>
                    <a:pt x="720436" y="55418"/>
                  </a:cubicBezTo>
                  <a:cubicBezTo>
                    <a:pt x="712180" y="50258"/>
                    <a:pt x="701676" y="50016"/>
                    <a:pt x="692727" y="46181"/>
                  </a:cubicBezTo>
                  <a:cubicBezTo>
                    <a:pt x="667624" y="35422"/>
                    <a:pt x="636449" y="14606"/>
                    <a:pt x="609600" y="9236"/>
                  </a:cubicBezTo>
                  <a:cubicBezTo>
                    <a:pt x="579259" y="3168"/>
                    <a:pt x="548024" y="3079"/>
                    <a:pt x="517236" y="0"/>
                  </a:cubicBezTo>
                  <a:cubicBezTo>
                    <a:pt x="483369" y="6157"/>
                    <a:pt x="448291" y="7587"/>
                    <a:pt x="415636" y="18472"/>
                  </a:cubicBezTo>
                  <a:cubicBezTo>
                    <a:pt x="375435" y="31872"/>
                    <a:pt x="321324" y="61740"/>
                    <a:pt x="286327" y="92363"/>
                  </a:cubicBezTo>
                  <a:cubicBezTo>
                    <a:pt x="273220" y="103832"/>
                    <a:pt x="259370" y="115041"/>
                    <a:pt x="249382" y="129309"/>
                  </a:cubicBezTo>
                  <a:cubicBezTo>
                    <a:pt x="226204" y="162420"/>
                    <a:pt x="215720" y="202584"/>
                    <a:pt x="203200" y="240145"/>
                  </a:cubicBezTo>
                  <a:cubicBezTo>
                    <a:pt x="209357" y="310957"/>
                    <a:pt x="210864" y="382328"/>
                    <a:pt x="221672" y="452581"/>
                  </a:cubicBezTo>
                  <a:cubicBezTo>
                    <a:pt x="225877" y="479917"/>
                    <a:pt x="251332" y="483743"/>
                    <a:pt x="267854" y="498763"/>
                  </a:cubicBezTo>
                  <a:cubicBezTo>
                    <a:pt x="401075" y="619872"/>
                    <a:pt x="292469" y="535698"/>
                    <a:pt x="378691" y="600363"/>
                  </a:cubicBezTo>
                  <a:cubicBezTo>
                    <a:pt x="391006" y="618836"/>
                    <a:pt x="402315" y="638020"/>
                    <a:pt x="415636" y="655781"/>
                  </a:cubicBezTo>
                  <a:cubicBezTo>
                    <a:pt x="424872" y="668096"/>
                    <a:pt x="435588" y="679430"/>
                    <a:pt x="443345" y="692727"/>
                  </a:cubicBezTo>
                  <a:cubicBezTo>
                    <a:pt x="457220" y="716513"/>
                    <a:pt x="460819" y="747146"/>
                    <a:pt x="480291" y="766618"/>
                  </a:cubicBezTo>
                  <a:cubicBezTo>
                    <a:pt x="492606" y="778933"/>
                    <a:pt x="507575" y="789072"/>
                    <a:pt x="517236" y="803563"/>
                  </a:cubicBezTo>
                  <a:cubicBezTo>
                    <a:pt x="532511" y="826476"/>
                    <a:pt x="538907" y="854541"/>
                    <a:pt x="554182" y="877454"/>
                  </a:cubicBezTo>
                  <a:lnTo>
                    <a:pt x="572654" y="905163"/>
                  </a:lnTo>
                  <a:cubicBezTo>
                    <a:pt x="566866" y="963042"/>
                    <a:pt x="587777" y="1075751"/>
                    <a:pt x="526472" y="1126836"/>
                  </a:cubicBezTo>
                  <a:cubicBezTo>
                    <a:pt x="518993" y="1133069"/>
                    <a:pt x="507999" y="1132993"/>
                    <a:pt x="498763" y="1136072"/>
                  </a:cubicBezTo>
                  <a:cubicBezTo>
                    <a:pt x="486448" y="1145308"/>
                    <a:pt x="473506" y="1153763"/>
                    <a:pt x="461818" y="1163781"/>
                  </a:cubicBezTo>
                  <a:cubicBezTo>
                    <a:pt x="451900" y="1172282"/>
                    <a:pt x="444738" y="1183899"/>
                    <a:pt x="434109" y="1191491"/>
                  </a:cubicBezTo>
                  <a:cubicBezTo>
                    <a:pt x="422905" y="1199494"/>
                    <a:pt x="409199" y="1203276"/>
                    <a:pt x="397163" y="1209963"/>
                  </a:cubicBezTo>
                  <a:cubicBezTo>
                    <a:pt x="381470" y="1218681"/>
                    <a:pt x="366127" y="1228034"/>
                    <a:pt x="350982" y="1237672"/>
                  </a:cubicBezTo>
                  <a:cubicBezTo>
                    <a:pt x="332251" y="1249592"/>
                    <a:pt x="314471" y="1262982"/>
                    <a:pt x="295563" y="1274618"/>
                  </a:cubicBezTo>
                  <a:cubicBezTo>
                    <a:pt x="274423" y="1287627"/>
                    <a:pt x="252193" y="1298792"/>
                    <a:pt x="230909" y="1311563"/>
                  </a:cubicBezTo>
                  <a:cubicBezTo>
                    <a:pt x="221390" y="1317274"/>
                    <a:pt x="212838" y="1324528"/>
                    <a:pt x="203200" y="1330036"/>
                  </a:cubicBezTo>
                  <a:cubicBezTo>
                    <a:pt x="151309" y="1359688"/>
                    <a:pt x="108929" y="1363367"/>
                    <a:pt x="64654" y="1422400"/>
                  </a:cubicBezTo>
                  <a:lnTo>
                    <a:pt x="36945" y="1459345"/>
                  </a:lnTo>
                  <a:cubicBezTo>
                    <a:pt x="4272" y="1557365"/>
                    <a:pt x="14964" y="1513831"/>
                    <a:pt x="0" y="1588654"/>
                  </a:cubicBezTo>
                  <a:cubicBezTo>
                    <a:pt x="9236" y="1647151"/>
                    <a:pt x="11440" y="1707202"/>
                    <a:pt x="27709" y="1764145"/>
                  </a:cubicBezTo>
                  <a:cubicBezTo>
                    <a:pt x="30759" y="1774819"/>
                    <a:pt x="45489" y="1777654"/>
                    <a:pt x="55418" y="1782618"/>
                  </a:cubicBezTo>
                  <a:cubicBezTo>
                    <a:pt x="70247" y="1790033"/>
                    <a:pt x="86546" y="1794143"/>
                    <a:pt x="101600" y="1801091"/>
                  </a:cubicBezTo>
                  <a:cubicBezTo>
                    <a:pt x="230704" y="1860677"/>
                    <a:pt x="125285" y="1831342"/>
                    <a:pt x="314036" y="1856509"/>
                  </a:cubicBezTo>
                  <a:cubicBezTo>
                    <a:pt x="461947" y="1848291"/>
                    <a:pt x="515333" y="1825670"/>
                    <a:pt x="655782" y="1902691"/>
                  </a:cubicBezTo>
                  <a:cubicBezTo>
                    <a:pt x="699727" y="1926790"/>
                    <a:pt x="729673" y="1970424"/>
                    <a:pt x="766618" y="2004291"/>
                  </a:cubicBezTo>
                  <a:cubicBezTo>
                    <a:pt x="794776" y="2069993"/>
                    <a:pt x="816614" y="2110404"/>
                    <a:pt x="822036" y="2189018"/>
                  </a:cubicBezTo>
                  <a:cubicBezTo>
                    <a:pt x="827112" y="2262618"/>
                    <a:pt x="815041" y="2323354"/>
                    <a:pt x="803563" y="2392218"/>
                  </a:cubicBezTo>
                  <a:cubicBezTo>
                    <a:pt x="812799" y="2466109"/>
                    <a:pt x="810510" y="2542378"/>
                    <a:pt x="831272" y="2613891"/>
                  </a:cubicBezTo>
                  <a:cubicBezTo>
                    <a:pt x="847063" y="2668282"/>
                    <a:pt x="889785" y="2681350"/>
                    <a:pt x="932872" y="2697018"/>
                  </a:cubicBezTo>
                  <a:cubicBezTo>
                    <a:pt x="951172" y="2703673"/>
                    <a:pt x="969818" y="2709333"/>
                    <a:pt x="988291" y="2715491"/>
                  </a:cubicBezTo>
                  <a:cubicBezTo>
                    <a:pt x="1145764" y="2698915"/>
                    <a:pt x="1129976" y="2728053"/>
                    <a:pt x="1219200" y="2660072"/>
                  </a:cubicBezTo>
                  <a:cubicBezTo>
                    <a:pt x="1266243" y="2624230"/>
                    <a:pt x="1357745" y="2549236"/>
                    <a:pt x="1357745" y="2549236"/>
                  </a:cubicBezTo>
                  <a:cubicBezTo>
                    <a:pt x="1435473" y="2367868"/>
                    <a:pt x="1314303" y="2641010"/>
                    <a:pt x="1450109" y="2382981"/>
                  </a:cubicBezTo>
                  <a:cubicBezTo>
                    <a:pt x="1462360" y="2359703"/>
                    <a:pt x="1464767" y="2331930"/>
                    <a:pt x="1477818" y="2309091"/>
                  </a:cubicBezTo>
                  <a:cubicBezTo>
                    <a:pt x="1492364" y="2283635"/>
                    <a:pt x="1528724" y="2248948"/>
                    <a:pt x="1551709" y="2225963"/>
                  </a:cubicBezTo>
                  <a:cubicBezTo>
                    <a:pt x="1693333" y="2256751"/>
                    <a:pt x="1837397" y="2277918"/>
                    <a:pt x="1976582" y="2318327"/>
                  </a:cubicBezTo>
                  <a:cubicBezTo>
                    <a:pt x="2029473" y="2333682"/>
                    <a:pt x="2124363" y="2392218"/>
                    <a:pt x="2124363" y="2392218"/>
                  </a:cubicBezTo>
                  <a:cubicBezTo>
                    <a:pt x="2194993" y="2371444"/>
                    <a:pt x="2266280" y="2370375"/>
                    <a:pt x="2318327" y="2318327"/>
                  </a:cubicBezTo>
                  <a:cubicBezTo>
                    <a:pt x="2329212" y="2307442"/>
                    <a:pt x="2339152" y="2295150"/>
                    <a:pt x="2346036" y="2281381"/>
                  </a:cubicBezTo>
                  <a:cubicBezTo>
                    <a:pt x="2363935" y="2245582"/>
                    <a:pt x="2392218" y="2170545"/>
                    <a:pt x="2392218" y="2170545"/>
                  </a:cubicBezTo>
                  <a:cubicBezTo>
                    <a:pt x="2382982" y="2115127"/>
                    <a:pt x="2385375" y="2056455"/>
                    <a:pt x="2364509" y="2004291"/>
                  </a:cubicBezTo>
                  <a:cubicBezTo>
                    <a:pt x="2353189" y="1975992"/>
                    <a:pt x="2319815" y="1962668"/>
                    <a:pt x="2299854" y="1939636"/>
                  </a:cubicBezTo>
                  <a:cubicBezTo>
                    <a:pt x="2249684" y="1881747"/>
                    <a:pt x="2252164" y="1881200"/>
                    <a:pt x="2225963" y="1828800"/>
                  </a:cubicBezTo>
                  <a:cubicBezTo>
                    <a:pt x="2222884" y="1813406"/>
                    <a:pt x="2220132" y="1797943"/>
                    <a:pt x="2216727" y="1782618"/>
                  </a:cubicBezTo>
                  <a:cubicBezTo>
                    <a:pt x="2213973" y="1770226"/>
                    <a:pt x="2206342" y="1758314"/>
                    <a:pt x="2207491" y="1745672"/>
                  </a:cubicBezTo>
                  <a:cubicBezTo>
                    <a:pt x="2209520" y="1723350"/>
                    <a:pt x="2215939" y="1701065"/>
                    <a:pt x="2225963" y="1681018"/>
                  </a:cubicBezTo>
                  <a:cubicBezTo>
                    <a:pt x="2263331" y="1606283"/>
                    <a:pt x="2296924" y="1582348"/>
                    <a:pt x="2355272" y="1524000"/>
                  </a:cubicBezTo>
                  <a:cubicBezTo>
                    <a:pt x="2364509" y="1514763"/>
                    <a:pt x="2371299" y="1502133"/>
                    <a:pt x="2382982" y="1496291"/>
                  </a:cubicBezTo>
                  <a:cubicBezTo>
                    <a:pt x="2466187" y="1454688"/>
                    <a:pt x="2365468" y="1506507"/>
                    <a:pt x="2493818" y="1431636"/>
                  </a:cubicBezTo>
                  <a:cubicBezTo>
                    <a:pt x="2505711" y="1424698"/>
                    <a:pt x="2519559" y="1421166"/>
                    <a:pt x="2530763" y="1413163"/>
                  </a:cubicBezTo>
                  <a:cubicBezTo>
                    <a:pt x="2550341" y="1399178"/>
                    <a:pt x="2573045" y="1366901"/>
                    <a:pt x="2586182" y="1348509"/>
                  </a:cubicBezTo>
                  <a:cubicBezTo>
                    <a:pt x="2676621" y="1221895"/>
                    <a:pt x="2619763" y="1294986"/>
                    <a:pt x="2687782" y="1209963"/>
                  </a:cubicBezTo>
                  <a:cubicBezTo>
                    <a:pt x="2705699" y="1138291"/>
                    <a:pt x="2724647" y="1104234"/>
                    <a:pt x="2687782" y="1025236"/>
                  </a:cubicBezTo>
                  <a:cubicBezTo>
                    <a:pt x="2680190" y="1008968"/>
                    <a:pt x="2658506" y="1003565"/>
                    <a:pt x="2641600" y="997527"/>
                  </a:cubicBezTo>
                  <a:cubicBezTo>
                    <a:pt x="2614868" y="987980"/>
                    <a:pt x="2586010" y="985939"/>
                    <a:pt x="2558472" y="979054"/>
                  </a:cubicBezTo>
                  <a:cubicBezTo>
                    <a:pt x="2395893" y="938409"/>
                    <a:pt x="2610681" y="983953"/>
                    <a:pt x="2401454" y="942109"/>
                  </a:cubicBezTo>
                  <a:cubicBezTo>
                    <a:pt x="2389139" y="935951"/>
                    <a:pt x="2377401" y="928470"/>
                    <a:pt x="2364509" y="923636"/>
                  </a:cubicBezTo>
                  <a:cubicBezTo>
                    <a:pt x="2263903" y="885909"/>
                    <a:pt x="2393477" y="947358"/>
                    <a:pt x="2290618" y="895927"/>
                  </a:cubicBezTo>
                  <a:cubicBezTo>
                    <a:pt x="2281382" y="883612"/>
                    <a:pt x="2270547" y="872347"/>
                    <a:pt x="2262909" y="858981"/>
                  </a:cubicBezTo>
                  <a:cubicBezTo>
                    <a:pt x="2258079" y="850528"/>
                    <a:pt x="2253672" y="841008"/>
                    <a:pt x="2253672" y="831272"/>
                  </a:cubicBezTo>
                  <a:cubicBezTo>
                    <a:pt x="2253672" y="638983"/>
                    <a:pt x="2244374" y="683676"/>
                    <a:pt x="2281382" y="572654"/>
                  </a:cubicBezTo>
                  <a:cubicBezTo>
                    <a:pt x="2275224" y="498763"/>
                    <a:pt x="2273040" y="424433"/>
                    <a:pt x="2262909" y="350981"/>
                  </a:cubicBezTo>
                  <a:cubicBezTo>
                    <a:pt x="2257405" y="311078"/>
                    <a:pt x="2214973" y="261520"/>
                    <a:pt x="2189018" y="240145"/>
                  </a:cubicBezTo>
                  <a:cubicBezTo>
                    <a:pt x="2154397" y="211633"/>
                    <a:pt x="2061438" y="158508"/>
                    <a:pt x="2013527" y="138545"/>
                  </a:cubicBezTo>
                  <a:cubicBezTo>
                    <a:pt x="1995159" y="130892"/>
                    <a:pt x="1934891" y="122360"/>
                    <a:pt x="1921163" y="120072"/>
                  </a:cubicBezTo>
                  <a:cubicBezTo>
                    <a:pt x="1871903" y="123151"/>
                    <a:pt x="1822467" y="124142"/>
                    <a:pt x="1773382" y="129309"/>
                  </a:cubicBezTo>
                  <a:cubicBezTo>
                    <a:pt x="1763699" y="130328"/>
                    <a:pt x="1754125" y="133715"/>
                    <a:pt x="1745672" y="138545"/>
                  </a:cubicBezTo>
                  <a:cubicBezTo>
                    <a:pt x="1732306" y="146182"/>
                    <a:pt x="1720075" y="155852"/>
                    <a:pt x="1708727" y="166254"/>
                  </a:cubicBezTo>
                  <a:cubicBezTo>
                    <a:pt x="1683050" y="189791"/>
                    <a:pt x="1634836" y="240145"/>
                    <a:pt x="1634836" y="240145"/>
                  </a:cubicBezTo>
                  <a:cubicBezTo>
                    <a:pt x="1622521" y="267854"/>
                    <a:pt x="1609658" y="295326"/>
                    <a:pt x="1597891" y="323272"/>
                  </a:cubicBezTo>
                  <a:cubicBezTo>
                    <a:pt x="1585023" y="353833"/>
                    <a:pt x="1575775" y="385977"/>
                    <a:pt x="1560945" y="415636"/>
                  </a:cubicBezTo>
                  <a:cubicBezTo>
                    <a:pt x="1554787" y="427951"/>
                    <a:pt x="1548064" y="439999"/>
                    <a:pt x="1542472" y="452581"/>
                  </a:cubicBezTo>
                  <a:cubicBezTo>
                    <a:pt x="1535738" y="467732"/>
                    <a:pt x="1531415" y="483934"/>
                    <a:pt x="1524000" y="498763"/>
                  </a:cubicBezTo>
                  <a:cubicBezTo>
                    <a:pt x="1515972" y="514820"/>
                    <a:pt x="1505009" y="529252"/>
                    <a:pt x="1496291" y="544945"/>
                  </a:cubicBezTo>
                  <a:cubicBezTo>
                    <a:pt x="1489604" y="556981"/>
                    <a:pt x="1485821" y="570687"/>
                    <a:pt x="1477818" y="581891"/>
                  </a:cubicBezTo>
                  <a:cubicBezTo>
                    <a:pt x="1463831" y="601472"/>
                    <a:pt x="1431558" y="624170"/>
                    <a:pt x="1413163" y="637309"/>
                  </a:cubicBezTo>
                  <a:cubicBezTo>
                    <a:pt x="1404130" y="643761"/>
                    <a:pt x="1395701" y="651512"/>
                    <a:pt x="1385454" y="655781"/>
                  </a:cubicBezTo>
                  <a:cubicBezTo>
                    <a:pt x="1297920" y="692254"/>
                    <a:pt x="1297709" y="658860"/>
                    <a:pt x="1246909" y="646545"/>
                  </a:cubicBezTo>
                  <a:close/>
                </a:path>
              </a:pathLst>
            </a:custGeom>
            <a:solidFill>
              <a:srgbClr val="33C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CA43294-79D3-AAF2-8366-F9C202A63E40}"/>
                </a:ext>
              </a:extLst>
            </p:cNvPr>
            <p:cNvSpPr/>
            <p:nvPr/>
          </p:nvSpPr>
          <p:spPr>
            <a:xfrm rot="20975596">
              <a:off x="4522765" y="4938554"/>
              <a:ext cx="1025817" cy="461665"/>
            </a:xfrm>
            <a:prstGeom prst="rect">
              <a:avLst/>
            </a:prstGeom>
            <a:noFill/>
          </p:spPr>
          <p:txBody>
            <a:bodyPr wrap="squar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oper Black" panose="0208090404030B020404" pitchFamily="18" charset="0"/>
                </a:rPr>
                <a:t>Wet!</a:t>
              </a:r>
            </a:p>
          </p:txBody>
        </p:sp>
      </p:grpSp>
      <p:grpSp>
        <p:nvGrpSpPr>
          <p:cNvPr id="24" name="Group 23">
            <a:extLst>
              <a:ext uri="{FF2B5EF4-FFF2-40B4-BE49-F238E27FC236}">
                <a16:creationId xmlns:a16="http://schemas.microsoft.com/office/drawing/2014/main" id="{A474D599-E4D2-88DD-E8F4-512583FA4EA2}"/>
              </a:ext>
            </a:extLst>
          </p:cNvPr>
          <p:cNvGrpSpPr/>
          <p:nvPr/>
        </p:nvGrpSpPr>
        <p:grpSpPr>
          <a:xfrm>
            <a:off x="3186143" y="3755703"/>
            <a:ext cx="1025817" cy="639369"/>
            <a:chOff x="4455336" y="3755703"/>
            <a:chExt cx="1025817" cy="639369"/>
          </a:xfrm>
        </p:grpSpPr>
        <p:sp>
          <p:nvSpPr>
            <p:cNvPr id="14" name="Sun 13">
              <a:extLst>
                <a:ext uri="{FF2B5EF4-FFF2-40B4-BE49-F238E27FC236}">
                  <a16:creationId xmlns:a16="http://schemas.microsoft.com/office/drawing/2014/main" id="{36C0E611-0C94-531A-86A6-91B0533A2E52}"/>
                </a:ext>
              </a:extLst>
            </p:cNvPr>
            <p:cNvSpPr/>
            <p:nvPr/>
          </p:nvSpPr>
          <p:spPr>
            <a:xfrm>
              <a:off x="4679072" y="3755703"/>
              <a:ext cx="673898" cy="639369"/>
            </a:xfrm>
            <a:prstGeom prst="sun">
              <a:avLst/>
            </a:prstGeom>
            <a:solidFill>
              <a:srgbClr val="EDF5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99"/>
                </a:solidFill>
              </a:endParaRPr>
            </a:p>
          </p:txBody>
        </p:sp>
        <p:sp>
          <p:nvSpPr>
            <p:cNvPr id="13" name="Rectangle 12">
              <a:extLst>
                <a:ext uri="{FF2B5EF4-FFF2-40B4-BE49-F238E27FC236}">
                  <a16:creationId xmlns:a16="http://schemas.microsoft.com/office/drawing/2014/main" id="{DC7CBB1E-8FFE-727E-113F-F0090B994414}"/>
                </a:ext>
              </a:extLst>
            </p:cNvPr>
            <p:cNvSpPr/>
            <p:nvPr/>
          </p:nvSpPr>
          <p:spPr>
            <a:xfrm rot="333377">
              <a:off x="4455336" y="3837694"/>
              <a:ext cx="1025817" cy="461665"/>
            </a:xfrm>
            <a:prstGeom prst="rect">
              <a:avLst/>
            </a:prstGeom>
            <a:noFill/>
          </p:spPr>
          <p:txBody>
            <a:bodyPr wrap="square" lIns="91440" tIns="45720" rIns="91440" bIns="45720">
              <a:spAutoFit/>
            </a:bodyPr>
            <a:lstStyle/>
            <a:p>
              <a:pPr algn="ctr"/>
              <a:r>
                <a:rPr lang="en-US" sz="2400" b="1" cap="none" spc="0" dirty="0">
                  <a:ln w="10160">
                    <a:solidFill>
                      <a:schemeClr val="accent6">
                        <a:lumMod val="75000"/>
                      </a:schemeClr>
                    </a:solidFill>
                    <a:prstDash val="solid"/>
                  </a:ln>
                  <a:solidFill>
                    <a:srgbClr val="FBF6BB"/>
                  </a:solidFill>
                  <a:effectLst>
                    <a:outerShdw blurRad="38100" dist="22860" dir="5400000" algn="tl" rotWithShape="0">
                      <a:srgbClr val="000000">
                        <a:alpha val="30000"/>
                      </a:srgbClr>
                    </a:outerShdw>
                  </a:effectLst>
                  <a:latin typeface="Felix Titling" panose="04060505060202020A04" pitchFamily="82" charset="0"/>
                </a:rPr>
                <a:t>Dry!</a:t>
              </a:r>
            </a:p>
          </p:txBody>
        </p:sp>
      </p:grpSp>
      <p:pic>
        <p:nvPicPr>
          <p:cNvPr id="16" name="Graphic 15" descr="Snowman with solid fill">
            <a:extLst>
              <a:ext uri="{FF2B5EF4-FFF2-40B4-BE49-F238E27FC236}">
                <a16:creationId xmlns:a16="http://schemas.microsoft.com/office/drawing/2014/main" id="{B4139BE1-BBB5-BABE-30F8-451E7BFFE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1439" y="3732617"/>
            <a:ext cx="558821" cy="558821"/>
          </a:xfrm>
          <a:prstGeom prst="rect">
            <a:avLst/>
          </a:prstGeom>
        </p:spPr>
      </p:pic>
      <p:sp>
        <p:nvSpPr>
          <p:cNvPr id="17" name="Rectangle 16">
            <a:extLst>
              <a:ext uri="{FF2B5EF4-FFF2-40B4-BE49-F238E27FC236}">
                <a16:creationId xmlns:a16="http://schemas.microsoft.com/office/drawing/2014/main" id="{F2C8E975-F256-EF22-5070-5B462ACE29FD}"/>
              </a:ext>
            </a:extLst>
          </p:cNvPr>
          <p:cNvSpPr/>
          <p:nvPr/>
        </p:nvSpPr>
        <p:spPr>
          <a:xfrm>
            <a:off x="7402503" y="4023856"/>
            <a:ext cx="1378393" cy="461665"/>
          </a:xfrm>
          <a:prstGeom prst="rect">
            <a:avLst/>
          </a:prstGeom>
          <a:noFill/>
        </p:spPr>
        <p:txBody>
          <a:bodyPr wrap="squar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rPr>
              <a:t>Colder</a:t>
            </a:r>
          </a:p>
        </p:txBody>
      </p:sp>
      <p:sp>
        <p:nvSpPr>
          <p:cNvPr id="18" name="Rectangle 17">
            <a:extLst>
              <a:ext uri="{FF2B5EF4-FFF2-40B4-BE49-F238E27FC236}">
                <a16:creationId xmlns:a16="http://schemas.microsoft.com/office/drawing/2014/main" id="{BD3BD42F-E02C-1F25-35D2-7ABA91155DF2}"/>
              </a:ext>
            </a:extLst>
          </p:cNvPr>
          <p:cNvSpPr/>
          <p:nvPr/>
        </p:nvSpPr>
        <p:spPr>
          <a:xfrm>
            <a:off x="7402503" y="4724539"/>
            <a:ext cx="1489977" cy="461665"/>
          </a:xfrm>
          <a:prstGeom prst="rect">
            <a:avLst/>
          </a:prstGeom>
          <a:noFill/>
        </p:spPr>
        <p:txBody>
          <a:bodyPr wrap="square" lIns="91440" tIns="45720" rIns="91440" bIns="45720">
            <a:spAutoFit/>
          </a:bodyPr>
          <a:lstStyle/>
          <a:p>
            <a:pPr algn="ctr"/>
            <a:r>
              <a:rPr lang="en-US" sz="2400" b="1" cap="none" spc="0" dirty="0">
                <a:ln w="10160">
                  <a:solidFill>
                    <a:schemeClr val="accent6">
                      <a:lumMod val="75000"/>
                    </a:schemeClr>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rPr>
              <a:t>Warmer</a:t>
            </a:r>
          </a:p>
        </p:txBody>
      </p:sp>
      <p:pic>
        <p:nvPicPr>
          <p:cNvPr id="22" name="Graphic 21" descr="Bonfire with solid fill">
            <a:extLst>
              <a:ext uri="{FF2B5EF4-FFF2-40B4-BE49-F238E27FC236}">
                <a16:creationId xmlns:a16="http://schemas.microsoft.com/office/drawing/2014/main" id="{801A5B81-B666-8264-F013-EA8882B32B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8931" y="5020750"/>
            <a:ext cx="501422" cy="461665"/>
          </a:xfrm>
          <a:prstGeom prst="rect">
            <a:avLst/>
          </a:prstGeom>
        </p:spPr>
      </p:pic>
    </p:spTree>
    <p:extLst>
      <p:ext uri="{BB962C8B-B14F-4D97-AF65-F5344CB8AC3E}">
        <p14:creationId xmlns:p14="http://schemas.microsoft.com/office/powerpoint/2010/main" val="367879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E941B0-776E-6624-07D4-6C57D16F4F72}"/>
              </a:ext>
            </a:extLst>
          </p:cNvPr>
          <p:cNvSpPr/>
          <p:nvPr/>
        </p:nvSpPr>
        <p:spPr>
          <a:xfrm>
            <a:off x="-36512" y="3985493"/>
            <a:ext cx="9180512" cy="2872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1317C3E-9CE9-8273-A542-01B49190431F}"/>
              </a:ext>
            </a:extLst>
          </p:cNvPr>
          <p:cNvSpPr/>
          <p:nvPr/>
        </p:nvSpPr>
        <p:spPr>
          <a:xfrm>
            <a:off x="0" y="308529"/>
            <a:ext cx="9144000" cy="1109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a:latin typeface="Book Antiqua" panose="02040602050305030304" pitchFamily="18" charset="0"/>
              </a:rPr>
              <a:t>Thank you for sending your data!</a:t>
            </a:r>
          </a:p>
        </p:txBody>
      </p:sp>
      <p:sp>
        <p:nvSpPr>
          <p:cNvPr id="3" name="Content Placeholder 2"/>
          <p:cNvSpPr>
            <a:spLocks noGrp="1"/>
          </p:cNvSpPr>
          <p:nvPr>
            <p:ph idx="1"/>
          </p:nvPr>
        </p:nvSpPr>
        <p:spPr>
          <a:xfrm>
            <a:off x="457200" y="1700808"/>
            <a:ext cx="8229600" cy="4281339"/>
          </a:xfrm>
        </p:spPr>
        <p:txBody>
          <a:bodyPr>
            <a:normAutofit/>
          </a:bodyPr>
          <a:lstStyle/>
          <a:p>
            <a:pPr marL="0" indent="0">
              <a:buNone/>
            </a:pPr>
            <a:r>
              <a:rPr lang="en-GB" sz="2800" dirty="0">
                <a:latin typeface="Book Antiqua" panose="02040602050305030304" pitchFamily="18" charset="0"/>
              </a:rPr>
              <a:t>We use data that was sent to us by schools on the Bulb Project for our charts and analysis. Thank you for sending us your weather recordings! This is an important part of our investigation.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034437"/>
            <a:ext cx="6408712" cy="2778939"/>
          </a:xfrm>
          <a:prstGeom prst="rect">
            <a:avLst/>
          </a:prstGeom>
        </p:spPr>
      </p:pic>
    </p:spTree>
    <p:extLst>
      <p:ext uri="{BB962C8B-B14F-4D97-AF65-F5344CB8AC3E}">
        <p14:creationId xmlns:p14="http://schemas.microsoft.com/office/powerpoint/2010/main" val="139489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4F000-1061-D058-F382-69B41B2FAFE7}"/>
              </a:ext>
            </a:extLst>
          </p:cNvPr>
          <p:cNvSpPr/>
          <p:nvPr/>
        </p:nvSpPr>
        <p:spPr>
          <a:xfrm>
            <a:off x="0" y="3096308"/>
            <a:ext cx="9144000" cy="2636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457200" y="2697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ook Antiqua" panose="02040602050305030304" pitchFamily="18" charset="0"/>
              </a:rPr>
              <a:t>Compare the weather </a:t>
            </a:r>
            <a:br>
              <a:rPr lang="en-GB" b="1" dirty="0">
                <a:latin typeface="Book Antiqua" panose="02040602050305030304" pitchFamily="18" charset="0"/>
              </a:rPr>
            </a:br>
            <a:r>
              <a:rPr lang="en-GB" b="1" dirty="0">
                <a:latin typeface="Book Antiqua" panose="02040602050305030304" pitchFamily="18" charset="0"/>
              </a:rPr>
              <a:t>to the last two years</a:t>
            </a:r>
          </a:p>
        </p:txBody>
      </p:sp>
      <p:graphicFrame>
        <p:nvGraphicFramePr>
          <p:cNvPr id="3" name="Table 2"/>
          <p:cNvGraphicFramePr>
            <a:graphicFrameLocks noGrp="1"/>
          </p:cNvGraphicFramePr>
          <p:nvPr>
            <p:extLst>
              <p:ext uri="{D42A27DB-BD31-4B8C-83A1-F6EECF244321}">
                <p14:modId xmlns:p14="http://schemas.microsoft.com/office/powerpoint/2010/main" val="2839231596"/>
              </p:ext>
            </p:extLst>
          </p:nvPr>
        </p:nvGraphicFramePr>
        <p:xfrm>
          <a:off x="476321" y="3192817"/>
          <a:ext cx="8147247" cy="1371600"/>
        </p:xfrm>
        <a:graphic>
          <a:graphicData uri="http://schemas.openxmlformats.org/drawingml/2006/table">
            <a:tbl>
              <a:tblPr firstRow="1" bandRow="1">
                <a:tableStyleId>{EB344D84-9AFB-497E-A393-DC336BA19D2E}</a:tableStyleId>
              </a:tblPr>
              <a:tblGrid>
                <a:gridCol w="2745084">
                  <a:extLst>
                    <a:ext uri="{9D8B030D-6E8A-4147-A177-3AD203B41FA5}">
                      <a16:colId xmlns:a16="http://schemas.microsoft.com/office/drawing/2014/main" val="20000"/>
                    </a:ext>
                  </a:extLst>
                </a:gridCol>
                <a:gridCol w="1800721">
                  <a:extLst>
                    <a:ext uri="{9D8B030D-6E8A-4147-A177-3AD203B41FA5}">
                      <a16:colId xmlns:a16="http://schemas.microsoft.com/office/drawing/2014/main" val="20001"/>
                    </a:ext>
                  </a:extLst>
                </a:gridCol>
                <a:gridCol w="1760067">
                  <a:extLst>
                    <a:ext uri="{9D8B030D-6E8A-4147-A177-3AD203B41FA5}">
                      <a16:colId xmlns:a16="http://schemas.microsoft.com/office/drawing/2014/main" val="20002"/>
                    </a:ext>
                  </a:extLst>
                </a:gridCol>
                <a:gridCol w="1841375">
                  <a:extLst>
                    <a:ext uri="{9D8B030D-6E8A-4147-A177-3AD203B41FA5}">
                      <a16:colId xmlns:a16="http://schemas.microsoft.com/office/drawing/2014/main" val="89853796"/>
                    </a:ext>
                  </a:extLst>
                </a:gridCol>
              </a:tblGrid>
              <a:tr h="370840">
                <a:tc>
                  <a:txBody>
                    <a:bodyPr/>
                    <a:lstStyle/>
                    <a:p>
                      <a:endParaRPr lang="en-GB" sz="2400" b="1" dirty="0"/>
                    </a:p>
                  </a:txBody>
                  <a:tcPr/>
                </a:tc>
                <a:tc>
                  <a:txBody>
                    <a:bodyPr/>
                    <a:lstStyle/>
                    <a:p>
                      <a:pPr algn="ctr"/>
                      <a:r>
                        <a:rPr lang="en-GB" sz="1800" dirty="0"/>
                        <a:t>2023-2024</a:t>
                      </a:r>
                      <a:endParaRPr lang="en-GB" sz="1800" b="1" dirty="0"/>
                    </a:p>
                  </a:txBody>
                  <a:tcPr/>
                </a:tc>
                <a:tc>
                  <a:txBody>
                    <a:bodyPr/>
                    <a:lstStyle/>
                    <a:p>
                      <a:pPr algn="ctr"/>
                      <a:r>
                        <a:rPr lang="en-GB" sz="1800" dirty="0"/>
                        <a:t>2024-2025</a:t>
                      </a:r>
                    </a:p>
                  </a:txBody>
                  <a:tcPr/>
                </a:tc>
                <a:tc>
                  <a:txBody>
                    <a:bodyPr/>
                    <a:lstStyle/>
                    <a:p>
                      <a:pPr algn="ctr"/>
                      <a:r>
                        <a:rPr lang="en-GB" sz="1800" dirty="0"/>
                        <a:t>2025-2026</a:t>
                      </a:r>
                    </a:p>
                  </a:txBody>
                  <a:tcPr/>
                </a:tc>
                <a:extLst>
                  <a:ext uri="{0D108BD9-81ED-4DB2-BD59-A6C34878D82A}">
                    <a16:rowId xmlns:a16="http://schemas.microsoft.com/office/drawing/2014/main" val="10000"/>
                  </a:ext>
                </a:extLst>
              </a:tr>
              <a:tr h="370840">
                <a:tc>
                  <a:txBody>
                    <a:bodyPr/>
                    <a:lstStyle/>
                    <a:p>
                      <a:r>
                        <a:rPr lang="en-GB" sz="1800" dirty="0"/>
                        <a:t>UK Total Rainfall Nov-Jan</a:t>
                      </a:r>
                      <a:endParaRPr lang="en-GB" sz="1800" b="1" dirty="0"/>
                    </a:p>
                  </a:txBody>
                  <a:tcPr/>
                </a:tc>
                <a:tc>
                  <a:txBody>
                    <a:bodyPr/>
                    <a:lstStyle/>
                    <a:p>
                      <a:pPr algn="ctr"/>
                      <a:r>
                        <a:rPr lang="en-GB" sz="2400" b="0" dirty="0"/>
                        <a:t>305mm</a:t>
                      </a:r>
                    </a:p>
                  </a:txBody>
                  <a:tcPr/>
                </a:tc>
                <a:tc>
                  <a:txBody>
                    <a:bodyPr/>
                    <a:lstStyle/>
                    <a:p>
                      <a:pPr algn="ctr"/>
                      <a:r>
                        <a:rPr lang="en-GB" sz="2400" kern="1200" dirty="0">
                          <a:solidFill>
                            <a:schemeClr val="dk1"/>
                          </a:solidFill>
                          <a:latin typeface="+mn-lt"/>
                          <a:ea typeface="+mn-ea"/>
                          <a:cs typeface="+mn-cs"/>
                        </a:rPr>
                        <a:t>196mm</a:t>
                      </a:r>
                    </a:p>
                  </a:txBody>
                  <a:tcPr/>
                </a:tc>
                <a:tc>
                  <a:txBody>
                    <a:bodyPr/>
                    <a:lstStyle/>
                    <a:p>
                      <a:pPr algn="ctr"/>
                      <a:r>
                        <a:rPr lang="en-GB" sz="2400" kern="1200" dirty="0">
                          <a:solidFill>
                            <a:schemeClr val="dk1"/>
                          </a:solidFill>
                          <a:latin typeface="+mn-lt"/>
                          <a:ea typeface="+mn-ea"/>
                          <a:cs typeface="+mn-cs"/>
                        </a:rPr>
                        <a:t>428mm</a:t>
                      </a:r>
                    </a:p>
                  </a:txBody>
                  <a:tcPr/>
                </a:tc>
                <a:extLst>
                  <a:ext uri="{0D108BD9-81ED-4DB2-BD59-A6C34878D82A}">
                    <a16:rowId xmlns:a16="http://schemas.microsoft.com/office/drawing/2014/main" val="10001"/>
                  </a:ext>
                </a:extLst>
              </a:tr>
              <a:tr h="370840">
                <a:tc>
                  <a:txBody>
                    <a:bodyPr/>
                    <a:lstStyle/>
                    <a:p>
                      <a:r>
                        <a:rPr lang="en-GB" sz="1800" dirty="0"/>
                        <a:t>UK Average Temperature</a:t>
                      </a:r>
                      <a:endParaRPr lang="en-GB"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7.0°C</a:t>
                      </a:r>
                    </a:p>
                  </a:txBody>
                  <a:tcPr/>
                </a:tc>
                <a:tc>
                  <a:txBody>
                    <a:bodyPr/>
                    <a:lstStyle/>
                    <a:p>
                      <a:pPr algn="ctr"/>
                      <a:r>
                        <a:rPr lang="en-GB" sz="2400" kern="1200" dirty="0">
                          <a:solidFill>
                            <a:schemeClr val="dk1"/>
                          </a:solidFill>
                          <a:latin typeface="+mn-lt"/>
                          <a:ea typeface="+mn-ea"/>
                          <a:cs typeface="+mn-cs"/>
                        </a:rPr>
                        <a:t>6.5</a:t>
                      </a:r>
                      <a:r>
                        <a:rPr lang="en-GB" sz="2400" dirty="0"/>
                        <a:t>°C</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latin typeface="+mn-lt"/>
                          <a:ea typeface="+mn-ea"/>
                          <a:cs typeface="+mn-cs"/>
                        </a:rPr>
                        <a:t>7.3</a:t>
                      </a:r>
                      <a:r>
                        <a:rPr lang="en-GB" sz="2400" dirty="0"/>
                        <a:t>°C</a:t>
                      </a:r>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Content Placeholder 2"/>
          <p:cNvSpPr txBox="1">
            <a:spLocks/>
          </p:cNvSpPr>
          <p:nvPr/>
        </p:nvSpPr>
        <p:spPr>
          <a:xfrm>
            <a:off x="457200" y="5733256"/>
            <a:ext cx="8229600" cy="17281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year had the most rain?</a:t>
            </a:r>
          </a:p>
          <a:p>
            <a:r>
              <a:rPr lang="en-GB" dirty="0">
                <a:latin typeface="Book Antiqua" panose="02040602050305030304" pitchFamily="18" charset="0"/>
              </a:rPr>
              <a:t>Which year had the higher temperature?</a:t>
            </a:r>
          </a:p>
        </p:txBody>
      </p:sp>
      <p:sp>
        <p:nvSpPr>
          <p:cNvPr id="5" name="Donut 4"/>
          <p:cNvSpPr/>
          <p:nvPr/>
        </p:nvSpPr>
        <p:spPr>
          <a:xfrm>
            <a:off x="7020272" y="3533020"/>
            <a:ext cx="1296144" cy="669776"/>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Donut 4">
            <a:extLst>
              <a:ext uri="{FF2B5EF4-FFF2-40B4-BE49-F238E27FC236}">
                <a16:creationId xmlns:a16="http://schemas.microsoft.com/office/drawing/2014/main" id="{A6EEB99C-2A55-424A-92D2-CFD5A9242CA6}"/>
              </a:ext>
            </a:extLst>
          </p:cNvPr>
          <p:cNvSpPr/>
          <p:nvPr/>
        </p:nvSpPr>
        <p:spPr>
          <a:xfrm>
            <a:off x="7092280" y="3976020"/>
            <a:ext cx="1296144" cy="669776"/>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971600" y="4679478"/>
            <a:ext cx="698477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2025/26 had the most rain.</a:t>
            </a:r>
          </a:p>
          <a:p>
            <a:r>
              <a:rPr lang="en-GB" sz="2800" dirty="0"/>
              <a:t>The temperature was highest in 2025/26.</a:t>
            </a:r>
          </a:p>
        </p:txBody>
      </p:sp>
      <p:sp>
        <p:nvSpPr>
          <p:cNvPr id="8" name="Content Placeholder 2">
            <a:extLst>
              <a:ext uri="{FF2B5EF4-FFF2-40B4-BE49-F238E27FC236}">
                <a16:creationId xmlns:a16="http://schemas.microsoft.com/office/drawing/2014/main" id="{32E81EF5-B620-B506-6EB2-A7162A49C921}"/>
              </a:ext>
            </a:extLst>
          </p:cNvPr>
          <p:cNvSpPr txBox="1">
            <a:spLocks/>
          </p:cNvSpPr>
          <p:nvPr/>
        </p:nvSpPr>
        <p:spPr>
          <a:xfrm>
            <a:off x="476321" y="1628800"/>
            <a:ext cx="8229600" cy="1409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latin typeface="Book Antiqua" panose="02040602050305030304" pitchFamily="18" charset="0"/>
              </a:rPr>
              <a:t>This table shows the weather data for November – January for the last three years of the Bulb Project, across all four countries.</a:t>
            </a:r>
          </a:p>
        </p:txBody>
      </p:sp>
    </p:spTree>
    <p:extLst>
      <p:ext uri="{BB962C8B-B14F-4D97-AF65-F5344CB8AC3E}">
        <p14:creationId xmlns:p14="http://schemas.microsoft.com/office/powerpoint/2010/main" val="19524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096350-FF4C-AB61-227D-53C6CE5F356B}"/>
              </a:ext>
            </a:extLst>
          </p:cNvPr>
          <p:cNvSpPr/>
          <p:nvPr/>
        </p:nvSpPr>
        <p:spPr>
          <a:xfrm>
            <a:off x="0" y="5229200"/>
            <a:ext cx="9144000" cy="1656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ook Antiqua" panose="02040602050305030304" pitchFamily="18" charset="0"/>
              </a:rPr>
              <a:t>Compare the weather </a:t>
            </a:r>
            <a:br>
              <a:rPr lang="en-GB" b="1" dirty="0">
                <a:latin typeface="Book Antiqua" panose="02040602050305030304" pitchFamily="18" charset="0"/>
              </a:rPr>
            </a:br>
            <a:r>
              <a:rPr lang="en-GB" b="1" dirty="0">
                <a:latin typeface="Book Antiqua" panose="02040602050305030304" pitchFamily="18" charset="0"/>
              </a:rPr>
              <a:t>to the last two years</a:t>
            </a:r>
          </a:p>
        </p:txBody>
      </p:sp>
      <p:sp>
        <p:nvSpPr>
          <p:cNvPr id="8" name="Content Placeholder 2">
            <a:extLst>
              <a:ext uri="{FF2B5EF4-FFF2-40B4-BE49-F238E27FC236}">
                <a16:creationId xmlns:a16="http://schemas.microsoft.com/office/drawing/2014/main" id="{A9818468-2680-B3A0-B047-B6D466D87112}"/>
              </a:ext>
            </a:extLst>
          </p:cNvPr>
          <p:cNvSpPr txBox="1">
            <a:spLocks/>
          </p:cNvSpPr>
          <p:nvPr/>
        </p:nvSpPr>
        <p:spPr>
          <a:xfrm>
            <a:off x="416023" y="3717032"/>
            <a:ext cx="8229600" cy="17281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latin typeface="Book Antiqua" panose="02040602050305030304" pitchFamily="18" charset="0"/>
              </a:rPr>
              <a:t>Have your bulbs flowered yet? </a:t>
            </a:r>
          </a:p>
          <a:p>
            <a:r>
              <a:rPr lang="en-GB" sz="2800" dirty="0">
                <a:latin typeface="Book Antiqua" panose="02040602050305030304" pitchFamily="18" charset="0"/>
              </a:rPr>
              <a:t>Do you think the average flowering date will be </a:t>
            </a:r>
            <a:r>
              <a:rPr lang="en-GB" sz="2800" b="1" dirty="0">
                <a:latin typeface="Book Antiqua" panose="02040602050305030304" pitchFamily="18" charset="0"/>
              </a:rPr>
              <a:t>earlier</a:t>
            </a:r>
            <a:r>
              <a:rPr lang="en-GB" sz="2800" dirty="0">
                <a:latin typeface="Book Antiqua" panose="02040602050305030304" pitchFamily="18" charset="0"/>
              </a:rPr>
              <a:t> or </a:t>
            </a:r>
            <a:r>
              <a:rPr lang="en-GB" sz="2800" b="1" dirty="0">
                <a:latin typeface="Book Antiqua" panose="02040602050305030304" pitchFamily="18" charset="0"/>
              </a:rPr>
              <a:t>later</a:t>
            </a:r>
            <a:r>
              <a:rPr lang="en-GB" sz="2800" dirty="0">
                <a:latin typeface="Book Antiqua" panose="02040602050305030304" pitchFamily="18" charset="0"/>
              </a:rPr>
              <a:t> than 7</a:t>
            </a:r>
            <a:r>
              <a:rPr lang="en-GB" sz="2800" baseline="30000" dirty="0">
                <a:latin typeface="Book Antiqua" panose="02040602050305030304" pitchFamily="18" charset="0"/>
              </a:rPr>
              <a:t>th</a:t>
            </a:r>
            <a:r>
              <a:rPr lang="en-GB" sz="2800" dirty="0">
                <a:latin typeface="Book Antiqua" panose="02040602050305030304" pitchFamily="18" charset="0"/>
              </a:rPr>
              <a:t> March this year? </a:t>
            </a:r>
          </a:p>
          <a:p>
            <a:endParaRPr lang="en-GB" dirty="0">
              <a:latin typeface="Book Antiqua" panose="02040602050305030304" pitchFamily="18" charset="0"/>
            </a:endParaRPr>
          </a:p>
        </p:txBody>
      </p:sp>
      <p:sp>
        <p:nvSpPr>
          <p:cNvPr id="9" name="TextBox 8">
            <a:extLst>
              <a:ext uri="{FF2B5EF4-FFF2-40B4-BE49-F238E27FC236}">
                <a16:creationId xmlns:a16="http://schemas.microsoft.com/office/drawing/2014/main" id="{9B7AD0E1-3395-2F44-2F38-6696EEA4B6A5}"/>
              </a:ext>
            </a:extLst>
          </p:cNvPr>
          <p:cNvSpPr txBox="1"/>
          <p:nvPr/>
        </p:nvSpPr>
        <p:spPr>
          <a:xfrm>
            <a:off x="476672" y="5301208"/>
            <a:ext cx="8127773" cy="1569660"/>
          </a:xfrm>
          <a:prstGeom prst="rect">
            <a:avLst/>
          </a:prstGeom>
          <a:noFill/>
        </p:spPr>
        <p:txBody>
          <a:bodyPr wrap="square" rtlCol="0">
            <a:spAutoFit/>
          </a:bodyPr>
          <a:lstStyle/>
          <a:p>
            <a:r>
              <a:rPr lang="en-GB" sz="2400" dirty="0">
                <a:latin typeface="Book Antiqua" panose="02040602050305030304" pitchFamily="18" charset="0"/>
              </a:rPr>
              <a:t>Fill in the blanks in the sentence below to make your own hypothesis:</a:t>
            </a:r>
            <a:endParaRPr lang="en-GB" sz="2800" dirty="0">
              <a:latin typeface="Book Antiqua" panose="02040602050305030304" pitchFamily="18" charset="0"/>
            </a:endParaRPr>
          </a:p>
          <a:p>
            <a:r>
              <a:rPr lang="en-GB" sz="2400" dirty="0">
                <a:latin typeface="Book Antiqua" panose="02040602050305030304" pitchFamily="18" charset="0"/>
              </a:rPr>
              <a:t>“I think that, on average, daffodils will flower _______ this year because ____________________________________.”</a:t>
            </a:r>
          </a:p>
        </p:txBody>
      </p:sp>
      <p:graphicFrame>
        <p:nvGraphicFramePr>
          <p:cNvPr id="3" name="Table 2">
            <a:extLst>
              <a:ext uri="{FF2B5EF4-FFF2-40B4-BE49-F238E27FC236}">
                <a16:creationId xmlns:a16="http://schemas.microsoft.com/office/drawing/2014/main" id="{1493595A-85A2-9D79-ECFC-EE5729B985DD}"/>
              </a:ext>
            </a:extLst>
          </p:cNvPr>
          <p:cNvGraphicFramePr>
            <a:graphicFrameLocks noGrp="1"/>
          </p:cNvGraphicFramePr>
          <p:nvPr>
            <p:extLst>
              <p:ext uri="{D42A27DB-BD31-4B8C-83A1-F6EECF244321}">
                <p14:modId xmlns:p14="http://schemas.microsoft.com/office/powerpoint/2010/main" val="1181130136"/>
              </p:ext>
            </p:extLst>
          </p:nvPr>
        </p:nvGraphicFramePr>
        <p:xfrm>
          <a:off x="498376" y="1850505"/>
          <a:ext cx="8147247" cy="1828800"/>
        </p:xfrm>
        <a:graphic>
          <a:graphicData uri="http://schemas.openxmlformats.org/drawingml/2006/table">
            <a:tbl>
              <a:tblPr firstRow="1" bandRow="1">
                <a:tableStyleId>{EB344D84-9AFB-497E-A393-DC336BA19D2E}</a:tableStyleId>
              </a:tblPr>
              <a:tblGrid>
                <a:gridCol w="2745084">
                  <a:extLst>
                    <a:ext uri="{9D8B030D-6E8A-4147-A177-3AD203B41FA5}">
                      <a16:colId xmlns:a16="http://schemas.microsoft.com/office/drawing/2014/main" val="20000"/>
                    </a:ext>
                  </a:extLst>
                </a:gridCol>
                <a:gridCol w="1800721">
                  <a:extLst>
                    <a:ext uri="{9D8B030D-6E8A-4147-A177-3AD203B41FA5}">
                      <a16:colId xmlns:a16="http://schemas.microsoft.com/office/drawing/2014/main" val="20001"/>
                    </a:ext>
                  </a:extLst>
                </a:gridCol>
                <a:gridCol w="1760067">
                  <a:extLst>
                    <a:ext uri="{9D8B030D-6E8A-4147-A177-3AD203B41FA5}">
                      <a16:colId xmlns:a16="http://schemas.microsoft.com/office/drawing/2014/main" val="20002"/>
                    </a:ext>
                  </a:extLst>
                </a:gridCol>
                <a:gridCol w="1841375">
                  <a:extLst>
                    <a:ext uri="{9D8B030D-6E8A-4147-A177-3AD203B41FA5}">
                      <a16:colId xmlns:a16="http://schemas.microsoft.com/office/drawing/2014/main" val="89853796"/>
                    </a:ext>
                  </a:extLst>
                </a:gridCol>
              </a:tblGrid>
              <a:tr h="370840">
                <a:tc>
                  <a:txBody>
                    <a:bodyPr/>
                    <a:lstStyle/>
                    <a:p>
                      <a:endParaRPr lang="en-GB" sz="2400" b="1" dirty="0"/>
                    </a:p>
                  </a:txBody>
                  <a:tcPr/>
                </a:tc>
                <a:tc>
                  <a:txBody>
                    <a:bodyPr/>
                    <a:lstStyle/>
                    <a:p>
                      <a:pPr algn="ctr"/>
                      <a:r>
                        <a:rPr lang="en-GB" sz="2400" dirty="0"/>
                        <a:t>2023-2024</a:t>
                      </a:r>
                      <a:endParaRPr lang="en-GB" sz="2400" b="1" dirty="0"/>
                    </a:p>
                  </a:txBody>
                  <a:tcPr/>
                </a:tc>
                <a:tc>
                  <a:txBody>
                    <a:bodyPr/>
                    <a:lstStyle/>
                    <a:p>
                      <a:pPr algn="ctr"/>
                      <a:r>
                        <a:rPr lang="en-GB" sz="2400" dirty="0"/>
                        <a:t>2024-2025</a:t>
                      </a:r>
                    </a:p>
                  </a:txBody>
                  <a:tcPr/>
                </a:tc>
                <a:tc>
                  <a:txBody>
                    <a:bodyPr/>
                    <a:lstStyle/>
                    <a:p>
                      <a:pPr algn="ctr"/>
                      <a:r>
                        <a:rPr lang="en-GB" sz="2400" dirty="0"/>
                        <a:t>2025-2026</a:t>
                      </a:r>
                    </a:p>
                  </a:txBody>
                  <a:tcPr/>
                </a:tc>
                <a:extLst>
                  <a:ext uri="{0D108BD9-81ED-4DB2-BD59-A6C34878D82A}">
                    <a16:rowId xmlns:a16="http://schemas.microsoft.com/office/drawing/2014/main" val="10000"/>
                  </a:ext>
                </a:extLst>
              </a:tr>
              <a:tr h="370840">
                <a:tc>
                  <a:txBody>
                    <a:bodyPr/>
                    <a:lstStyle/>
                    <a:p>
                      <a:r>
                        <a:rPr lang="en-GB" sz="1800" dirty="0"/>
                        <a:t>UK Total Rainfall Nov-Jan</a:t>
                      </a:r>
                      <a:endParaRPr lang="en-GB" sz="1800" b="1" dirty="0"/>
                    </a:p>
                  </a:txBody>
                  <a:tcPr/>
                </a:tc>
                <a:tc>
                  <a:txBody>
                    <a:bodyPr/>
                    <a:lstStyle/>
                    <a:p>
                      <a:pPr algn="ctr"/>
                      <a:r>
                        <a:rPr lang="en-GB" sz="2400" b="0" dirty="0"/>
                        <a:t>305mm</a:t>
                      </a:r>
                    </a:p>
                  </a:txBody>
                  <a:tcPr/>
                </a:tc>
                <a:tc>
                  <a:txBody>
                    <a:bodyPr/>
                    <a:lstStyle/>
                    <a:p>
                      <a:pPr algn="ctr"/>
                      <a:r>
                        <a:rPr lang="en-GB" sz="2400" kern="1200" dirty="0">
                          <a:solidFill>
                            <a:schemeClr val="dk1"/>
                          </a:solidFill>
                          <a:latin typeface="+mn-lt"/>
                          <a:ea typeface="+mn-ea"/>
                          <a:cs typeface="+mn-cs"/>
                        </a:rPr>
                        <a:t>196mm</a:t>
                      </a:r>
                    </a:p>
                  </a:txBody>
                  <a:tcPr/>
                </a:tc>
                <a:tc>
                  <a:txBody>
                    <a:bodyPr/>
                    <a:lstStyle/>
                    <a:p>
                      <a:pPr algn="ctr"/>
                      <a:r>
                        <a:rPr lang="en-GB" sz="2400" kern="1200" dirty="0">
                          <a:solidFill>
                            <a:schemeClr val="dk1"/>
                          </a:solidFill>
                          <a:latin typeface="+mn-lt"/>
                          <a:ea typeface="+mn-ea"/>
                          <a:cs typeface="+mn-cs"/>
                        </a:rPr>
                        <a:t>428mm</a:t>
                      </a:r>
                    </a:p>
                  </a:txBody>
                  <a:tcPr/>
                </a:tc>
                <a:extLst>
                  <a:ext uri="{0D108BD9-81ED-4DB2-BD59-A6C34878D82A}">
                    <a16:rowId xmlns:a16="http://schemas.microsoft.com/office/drawing/2014/main" val="10001"/>
                  </a:ext>
                </a:extLst>
              </a:tr>
              <a:tr h="370840">
                <a:tc>
                  <a:txBody>
                    <a:bodyPr/>
                    <a:lstStyle/>
                    <a:p>
                      <a:r>
                        <a:rPr lang="en-GB" sz="1800" dirty="0"/>
                        <a:t>UK Average Temperature</a:t>
                      </a:r>
                      <a:endParaRPr lang="en-GB"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7.0°C</a:t>
                      </a:r>
                    </a:p>
                  </a:txBody>
                  <a:tcPr/>
                </a:tc>
                <a:tc>
                  <a:txBody>
                    <a:bodyPr/>
                    <a:lstStyle/>
                    <a:p>
                      <a:pPr algn="ctr"/>
                      <a:r>
                        <a:rPr lang="en-GB" sz="2400" kern="1200" dirty="0">
                          <a:solidFill>
                            <a:schemeClr val="dk1"/>
                          </a:solidFill>
                          <a:latin typeface="+mn-lt"/>
                          <a:ea typeface="+mn-ea"/>
                          <a:cs typeface="+mn-cs"/>
                        </a:rPr>
                        <a:t>6.5</a:t>
                      </a:r>
                      <a:r>
                        <a:rPr lang="en-GB" sz="2400" dirty="0"/>
                        <a:t>°C</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latin typeface="+mn-lt"/>
                          <a:ea typeface="+mn-ea"/>
                          <a:cs typeface="+mn-cs"/>
                        </a:rPr>
                        <a:t>7.3</a:t>
                      </a:r>
                      <a:r>
                        <a:rPr lang="en-GB" sz="2400" dirty="0"/>
                        <a:t>°C</a:t>
                      </a:r>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sz="1800" b="0" dirty="0"/>
                        <a:t>UK Average Flowering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aseline="0" dirty="0"/>
                        <a:t>4</a:t>
                      </a:r>
                      <a:r>
                        <a:rPr lang="en-GB" sz="2400" baseline="30000" dirty="0"/>
                        <a:t>th</a:t>
                      </a:r>
                      <a:r>
                        <a:rPr lang="en-GB" sz="2400" dirty="0"/>
                        <a:t> March</a:t>
                      </a:r>
                    </a:p>
                  </a:txBody>
                  <a:tcPr/>
                </a:tc>
                <a:tc>
                  <a:txBody>
                    <a:bodyPr/>
                    <a:lstStyle/>
                    <a:p>
                      <a:pPr algn="ctr"/>
                      <a:r>
                        <a:rPr lang="en-GB" sz="2400" kern="1200" dirty="0">
                          <a:solidFill>
                            <a:schemeClr val="dk1"/>
                          </a:solidFill>
                          <a:latin typeface="+mn-lt"/>
                          <a:ea typeface="+mn-ea"/>
                          <a:cs typeface="+mn-cs"/>
                        </a:rPr>
                        <a:t>7</a:t>
                      </a:r>
                      <a:r>
                        <a:rPr lang="en-GB" sz="2400" kern="1200" baseline="30000" dirty="0">
                          <a:solidFill>
                            <a:schemeClr val="dk1"/>
                          </a:solidFill>
                          <a:latin typeface="+mn-lt"/>
                          <a:ea typeface="+mn-ea"/>
                          <a:cs typeface="+mn-cs"/>
                        </a:rPr>
                        <a:t>th</a:t>
                      </a:r>
                      <a:r>
                        <a:rPr lang="en-GB" sz="2400" kern="1200" dirty="0">
                          <a:solidFill>
                            <a:schemeClr val="dk1"/>
                          </a:solidFill>
                          <a:latin typeface="+mn-lt"/>
                          <a:ea typeface="+mn-ea"/>
                          <a:cs typeface="+mn-cs"/>
                        </a:rPr>
                        <a:t> March</a:t>
                      </a:r>
                    </a:p>
                  </a:txBody>
                  <a:tcPr/>
                </a:tc>
                <a:tc>
                  <a:txBody>
                    <a:bodyPr/>
                    <a:lstStyle/>
                    <a:p>
                      <a:pPr algn="ctr"/>
                      <a:r>
                        <a:rPr lang="en-GB" sz="2400" kern="1200" dirty="0">
                          <a:solidFill>
                            <a:schemeClr val="dk1"/>
                          </a:solidFill>
                          <a:latin typeface="+mn-lt"/>
                          <a:ea typeface="+mn-ea"/>
                          <a:cs typeface="+mn-cs"/>
                        </a:rPr>
                        <a:t>?</a:t>
                      </a:r>
                    </a:p>
                  </a:txBody>
                  <a:tcPr/>
                </a:tc>
                <a:extLst>
                  <a:ext uri="{0D108BD9-81ED-4DB2-BD59-A6C34878D82A}">
                    <a16:rowId xmlns:a16="http://schemas.microsoft.com/office/drawing/2014/main" val="3645242732"/>
                  </a:ext>
                </a:extLst>
              </a:tr>
            </a:tbl>
          </a:graphicData>
        </a:graphic>
      </p:graphicFrame>
    </p:spTree>
    <p:extLst>
      <p:ext uri="{BB962C8B-B14F-4D97-AF65-F5344CB8AC3E}">
        <p14:creationId xmlns:p14="http://schemas.microsoft.com/office/powerpoint/2010/main" val="25497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GB" b="1" dirty="0">
                <a:latin typeface="Bookman Old Style" panose="02050604050505020204" pitchFamily="18" charset="0"/>
              </a:rPr>
              <a:t>And now we wait…</a:t>
            </a:r>
          </a:p>
        </p:txBody>
      </p:sp>
      <p:sp>
        <p:nvSpPr>
          <p:cNvPr id="3" name="Content Placeholder 2"/>
          <p:cNvSpPr>
            <a:spLocks noGrp="1"/>
          </p:cNvSpPr>
          <p:nvPr>
            <p:ph sz="half" idx="1"/>
          </p:nvPr>
        </p:nvSpPr>
        <p:spPr>
          <a:xfrm>
            <a:off x="457200" y="1600200"/>
            <a:ext cx="4038600" cy="4525963"/>
          </a:xfrm>
        </p:spPr>
        <p:txBody>
          <a:bodyPr>
            <a:normAutofit fontScale="92500" lnSpcReduction="10000"/>
          </a:bodyPr>
          <a:lstStyle/>
          <a:p>
            <a:pPr marL="0" indent="0">
              <a:lnSpc>
                <a:spcPct val="90000"/>
              </a:lnSpc>
              <a:buNone/>
            </a:pPr>
            <a:r>
              <a:rPr lang="en-GB" sz="2400" b="1" dirty="0">
                <a:latin typeface="Book Antiqua" panose="02040602050305030304" pitchFamily="18" charset="0"/>
              </a:rPr>
              <a:t>Now you have some hypotheses for your investigation!</a:t>
            </a:r>
          </a:p>
          <a:p>
            <a:pPr marL="0" indent="0">
              <a:lnSpc>
                <a:spcPct val="90000"/>
              </a:lnSpc>
              <a:buNone/>
            </a:pPr>
            <a:endParaRPr lang="en-GB" sz="2400" dirty="0">
              <a:latin typeface="Book Antiqua" panose="02040602050305030304" pitchFamily="18" charset="0"/>
            </a:endParaRPr>
          </a:p>
          <a:p>
            <a:pPr marL="0" indent="0">
              <a:lnSpc>
                <a:spcPct val="90000"/>
              </a:lnSpc>
              <a:buNone/>
            </a:pPr>
            <a:r>
              <a:rPr lang="en-GB" sz="2400" dirty="0">
                <a:latin typeface="Book Antiqua" panose="02040602050305030304" pitchFamily="18" charset="0"/>
              </a:rPr>
              <a:t>We will have to wait and see if they are correct, as this is a real, ongoing investigation.</a:t>
            </a:r>
          </a:p>
          <a:p>
            <a:pPr marL="0" indent="0">
              <a:lnSpc>
                <a:spcPct val="90000"/>
              </a:lnSpc>
              <a:buNone/>
            </a:pPr>
            <a:endParaRPr lang="en-GB" sz="2400" dirty="0">
              <a:latin typeface="Book Antiqua" panose="02040602050305030304" pitchFamily="18" charset="0"/>
            </a:endParaRPr>
          </a:p>
          <a:p>
            <a:pPr marL="0" indent="0">
              <a:lnSpc>
                <a:spcPct val="90000"/>
              </a:lnSpc>
              <a:buNone/>
            </a:pPr>
            <a:r>
              <a:rPr lang="en-GB" sz="2400" dirty="0">
                <a:latin typeface="Book Antiqua" panose="02040602050305030304" pitchFamily="18" charset="0"/>
              </a:rPr>
              <a:t>Don’t worry if your predictions turn out to be wrong – real scientists can find their predictions are wrong too and must rethink their ideas. That is how we make new discoveries!</a:t>
            </a:r>
          </a:p>
        </p:txBody>
      </p:sp>
      <p:pic>
        <p:nvPicPr>
          <p:cNvPr id="1028" name="Picture 4" descr="Free Daffodil Easter Bell photo and picture">
            <a:extLst>
              <a:ext uri="{FF2B5EF4-FFF2-40B4-BE49-F238E27FC236}">
                <a16:creationId xmlns:a16="http://schemas.microsoft.com/office/drawing/2014/main" id="{0FD1C107-41A3-52FB-4DD9-CAA26C4A4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62" r="36775" b="-1"/>
          <a:stretch/>
        </p:blipFill>
        <p:spPr bwMode="auto">
          <a:xfrm>
            <a:off x="4648200" y="1600200"/>
            <a:ext cx="4038600"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825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EAA70D-0EA0-D1AB-153B-7EB8B288F676}"/>
              </a:ext>
            </a:extLst>
          </p:cNvPr>
          <p:cNvSpPr/>
          <p:nvPr/>
        </p:nvSpPr>
        <p:spPr>
          <a:xfrm>
            <a:off x="-1104" y="1473302"/>
            <a:ext cx="9144000" cy="4098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93722" y="149721"/>
            <a:ext cx="8403422" cy="1469951"/>
          </a:xfrm>
        </p:spPr>
        <p:txBody>
          <a:bodyPr>
            <a:noAutofit/>
          </a:bodyPr>
          <a:lstStyle/>
          <a:p>
            <a:pPr marL="0" indent="0"/>
            <a:r>
              <a:rPr lang="en-GB" sz="3600" b="1" dirty="0">
                <a:latin typeface="Book Antiqua" panose="02040602050305030304" pitchFamily="18" charset="0"/>
              </a:rPr>
              <a:t>Further Discussion: What can schools do to make the Bulb Project a fair test?</a:t>
            </a:r>
          </a:p>
        </p:txBody>
      </p:sp>
      <p:sp>
        <p:nvSpPr>
          <p:cNvPr id="3" name="Content Placeholder 2"/>
          <p:cNvSpPr>
            <a:spLocks noGrp="1"/>
          </p:cNvSpPr>
          <p:nvPr>
            <p:ph idx="1"/>
          </p:nvPr>
        </p:nvSpPr>
        <p:spPr>
          <a:xfrm>
            <a:off x="293722" y="5551273"/>
            <a:ext cx="8526750" cy="2431808"/>
          </a:xfrm>
        </p:spPr>
        <p:txBody>
          <a:bodyPr>
            <a:normAutofit/>
          </a:bodyPr>
          <a:lstStyle/>
          <a:p>
            <a:pPr marL="0" indent="0">
              <a:buNone/>
            </a:pPr>
            <a:r>
              <a:rPr lang="en-GB" sz="2400" dirty="0">
                <a:latin typeface="Book Antiqua" panose="02040602050305030304" pitchFamily="18" charset="0"/>
              </a:rPr>
              <a:t>Remember: to be a fair test, only the factors we are measuring should change (water and temperature). Everything else should stay the same, even at different schools.</a:t>
            </a:r>
          </a:p>
        </p:txBody>
      </p:sp>
      <p:grpSp>
        <p:nvGrpSpPr>
          <p:cNvPr id="4" name="Group 3">
            <a:extLst>
              <a:ext uri="{FF2B5EF4-FFF2-40B4-BE49-F238E27FC236}">
                <a16:creationId xmlns:a16="http://schemas.microsoft.com/office/drawing/2014/main" id="{BC912EE4-2022-41B2-A0E5-914F0426D9EB}"/>
              </a:ext>
            </a:extLst>
          </p:cNvPr>
          <p:cNvGrpSpPr/>
          <p:nvPr/>
        </p:nvGrpSpPr>
        <p:grpSpPr>
          <a:xfrm>
            <a:off x="968736" y="1528056"/>
            <a:ext cx="1572289" cy="1664804"/>
            <a:chOff x="679078" y="2780928"/>
            <a:chExt cx="1572289" cy="1664804"/>
          </a:xfrm>
        </p:grpSpPr>
        <p:pic>
          <p:nvPicPr>
            <p:cNvPr id="5" name="Picture 3" descr="C:\Users\SamanthaM\AppData\Local\Microsoft\Windows\Temporary Internet Files\Content.IE5\RC4S9C32\sonne-gelb[1].png">
              <a:extLst>
                <a:ext uri="{FF2B5EF4-FFF2-40B4-BE49-F238E27FC236}">
                  <a16:creationId xmlns:a16="http://schemas.microsoft.com/office/drawing/2014/main" id="{061BC918-DFB2-4D43-BED7-CC3D1135D66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8E4D879-94DF-4464-99DD-F413D11BFC30}"/>
                </a:ext>
              </a:extLst>
            </p:cNvPr>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a:extLst>
              <a:ext uri="{FF2B5EF4-FFF2-40B4-BE49-F238E27FC236}">
                <a16:creationId xmlns:a16="http://schemas.microsoft.com/office/drawing/2014/main" id="{BAC5082C-747E-46F9-BC4E-80EDE1265634}"/>
              </a:ext>
            </a:extLst>
          </p:cNvPr>
          <p:cNvGrpSpPr/>
          <p:nvPr/>
        </p:nvGrpSpPr>
        <p:grpSpPr>
          <a:xfrm>
            <a:off x="3341727" y="1730519"/>
            <a:ext cx="2187362" cy="1636946"/>
            <a:chOff x="3419872" y="2817037"/>
            <a:chExt cx="2187362" cy="1636946"/>
          </a:xfrm>
        </p:grpSpPr>
        <p:pic>
          <p:nvPicPr>
            <p:cNvPr id="8" name="Picture 4" descr="C:\Users\SamanthaM\AppData\Local\Microsoft\Windows\Temporary Internet Files\Content.IE5\RC4S9C32\nicubunu-Weather-Symbols-Rain[1].png">
              <a:extLst>
                <a:ext uri="{FF2B5EF4-FFF2-40B4-BE49-F238E27FC236}">
                  <a16:creationId xmlns:a16="http://schemas.microsoft.com/office/drawing/2014/main" id="{5B28DD61-70A3-4085-8C85-5A07BA4E18C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CCB29CD-E420-437F-8970-E19C9B2CCB2F}"/>
                </a:ext>
              </a:extLst>
            </p:cNvPr>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0" name="Group 9">
            <a:extLst>
              <a:ext uri="{FF2B5EF4-FFF2-40B4-BE49-F238E27FC236}">
                <a16:creationId xmlns:a16="http://schemas.microsoft.com/office/drawing/2014/main" id="{3958DAA1-6A6C-4472-8398-92D68EF42734}"/>
              </a:ext>
            </a:extLst>
          </p:cNvPr>
          <p:cNvGrpSpPr/>
          <p:nvPr/>
        </p:nvGrpSpPr>
        <p:grpSpPr>
          <a:xfrm>
            <a:off x="6004110" y="1664057"/>
            <a:ext cx="2082721" cy="1562041"/>
            <a:chOff x="6084168" y="2724114"/>
            <a:chExt cx="2082721" cy="1562041"/>
          </a:xfrm>
        </p:grpSpPr>
        <p:pic>
          <p:nvPicPr>
            <p:cNvPr id="11" name="Picture 5" descr="C:\Users\SamanthaM\AppData\Local\Microsoft\Windows\Temporary Internet Files\Content.IE5\YP3L5F8L\Calm_Sky_4190265[1].jpg">
              <a:extLst>
                <a:ext uri="{FF2B5EF4-FFF2-40B4-BE49-F238E27FC236}">
                  <a16:creationId xmlns:a16="http://schemas.microsoft.com/office/drawing/2014/main" id="{A11D5781-378B-4613-90BD-1B571B0CA6C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9866BAD-5C77-4465-8557-061EC6B3CEC3}"/>
                </a:ext>
              </a:extLst>
            </p:cNvPr>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3" name="Group 12">
            <a:extLst>
              <a:ext uri="{FF2B5EF4-FFF2-40B4-BE49-F238E27FC236}">
                <a16:creationId xmlns:a16="http://schemas.microsoft.com/office/drawing/2014/main" id="{B2506D9F-2565-4592-B93D-6CA60931362D}"/>
              </a:ext>
            </a:extLst>
          </p:cNvPr>
          <p:cNvGrpSpPr/>
          <p:nvPr/>
        </p:nvGrpSpPr>
        <p:grpSpPr>
          <a:xfrm>
            <a:off x="681190" y="3254275"/>
            <a:ext cx="2016223" cy="2296997"/>
            <a:chOff x="1913735" y="4435108"/>
            <a:chExt cx="2016223" cy="2296997"/>
          </a:xfrm>
        </p:grpSpPr>
        <p:pic>
          <p:nvPicPr>
            <p:cNvPr id="14" name="Picture 6" descr="C:\Users\SamanthaM\AppData\Local\Microsoft\Windows\Temporary Internet Files\Content.IE5\RC4S9C32\Soil[1].jpg">
              <a:extLst>
                <a:ext uri="{FF2B5EF4-FFF2-40B4-BE49-F238E27FC236}">
                  <a16:creationId xmlns:a16="http://schemas.microsoft.com/office/drawing/2014/main" id="{543690CB-3E90-4B2D-B039-CDB97642545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1FEDD76-208C-48F4-AF4F-5FE25698B901}"/>
                </a:ext>
              </a:extLst>
            </p:cNvPr>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6" name="Group 15">
            <a:extLst>
              <a:ext uri="{FF2B5EF4-FFF2-40B4-BE49-F238E27FC236}">
                <a16:creationId xmlns:a16="http://schemas.microsoft.com/office/drawing/2014/main" id="{6D063460-4596-4ACC-B66A-6409CA01CB28}"/>
              </a:ext>
            </a:extLst>
          </p:cNvPr>
          <p:cNvGrpSpPr/>
          <p:nvPr/>
        </p:nvGrpSpPr>
        <p:grpSpPr>
          <a:xfrm>
            <a:off x="6467423" y="3367465"/>
            <a:ext cx="1935426" cy="2088232"/>
            <a:chOff x="5077708" y="4653136"/>
            <a:chExt cx="1935426" cy="2088232"/>
          </a:xfrm>
        </p:grpSpPr>
        <p:pic>
          <p:nvPicPr>
            <p:cNvPr id="17" name="Picture 7" descr="C:\Users\SamanthaM\AppData\Local\Microsoft\Windows\Temporary Internet Files\Content.IE5\YP3L5F8L\300px-Thermometer_0.svg[1].png">
              <a:extLst>
                <a:ext uri="{FF2B5EF4-FFF2-40B4-BE49-F238E27FC236}">
                  <a16:creationId xmlns:a16="http://schemas.microsoft.com/office/drawing/2014/main" id="{2431D94D-04F9-4C6E-A015-D3420F196E83}"/>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12680BC-DFEE-41D1-ABB3-BA86BC835009}"/>
                </a:ext>
              </a:extLst>
            </p:cNvPr>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9" name="Group 18">
            <a:extLst>
              <a:ext uri="{FF2B5EF4-FFF2-40B4-BE49-F238E27FC236}">
                <a16:creationId xmlns:a16="http://schemas.microsoft.com/office/drawing/2014/main" id="{BFEF94AB-994C-4C50-A8AD-B1B83815A9B9}"/>
              </a:ext>
            </a:extLst>
          </p:cNvPr>
          <p:cNvGrpSpPr/>
          <p:nvPr/>
        </p:nvGrpSpPr>
        <p:grpSpPr>
          <a:xfrm>
            <a:off x="3190889" y="3431988"/>
            <a:ext cx="2894416" cy="2099057"/>
            <a:chOff x="3189752" y="4651410"/>
            <a:chExt cx="2894416" cy="2099057"/>
          </a:xfrm>
        </p:grpSpPr>
        <p:pic>
          <p:nvPicPr>
            <p:cNvPr id="20" name="Picture 2" descr="C:\Users\SamanthaM\AppData\Local\Microsoft\Windows\Temporary Internet Files\Content.IE5\394Q3EGX\daffodil-24327880[1].jpg">
              <a:extLst>
                <a:ext uri="{FF2B5EF4-FFF2-40B4-BE49-F238E27FC236}">
                  <a16:creationId xmlns:a16="http://schemas.microsoft.com/office/drawing/2014/main" id="{7EFEC7F3-8BED-4F4A-B3D8-56FE281AB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062C6F46-EAC1-448C-9C45-BC6D923D0A42}"/>
                </a:ext>
              </a:extLst>
            </p:cNvPr>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1BBB6EC-92C6-4704-AA13-74D128645753}"/>
                </a:ext>
              </a:extLst>
            </p:cNvPr>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74186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Further Discussion</a:t>
            </a:r>
          </a:p>
        </p:txBody>
      </p:sp>
      <p:sp>
        <p:nvSpPr>
          <p:cNvPr id="3" name="Content Placeholder 2"/>
          <p:cNvSpPr>
            <a:spLocks noGrp="1"/>
          </p:cNvSpPr>
          <p:nvPr>
            <p:ph idx="1"/>
          </p:nvPr>
        </p:nvSpPr>
        <p:spPr>
          <a:xfrm>
            <a:off x="457200" y="1484784"/>
            <a:ext cx="8229600" cy="2088232"/>
          </a:xfrm>
        </p:spPr>
        <p:txBody>
          <a:bodyPr>
            <a:normAutofit/>
          </a:bodyPr>
          <a:lstStyle/>
          <a:p>
            <a:pPr marL="0" indent="0">
              <a:buNone/>
            </a:pPr>
            <a:r>
              <a:rPr lang="en-GB" sz="2800" dirty="0">
                <a:latin typeface="Book Antiqua" panose="02040602050305030304" pitchFamily="18" charset="0"/>
              </a:rPr>
              <a:t>You can look at the weather reports from the Met Office online. What trends can you see when looking at the data over a longer period of time?</a:t>
            </a:r>
            <a:br>
              <a:rPr lang="en-GB" sz="2800" dirty="0">
                <a:latin typeface="Book Antiqua" panose="02040602050305030304" pitchFamily="18" charset="0"/>
              </a:rPr>
            </a:br>
            <a:r>
              <a:rPr lang="en-GB" sz="2800" dirty="0">
                <a:latin typeface="Book Antiqua" panose="02040602050305030304" pitchFamily="18" charset="0"/>
                <a:hlinkClick r:id="rId2"/>
              </a:rPr>
              <a:t>Click here to find the charts!</a:t>
            </a:r>
            <a:endParaRPr lang="en-GB" sz="2800" dirty="0">
              <a:latin typeface="Book Antiqua" panose="02040602050305030304" pitchFamily="18" charset="0"/>
            </a:endParaRPr>
          </a:p>
          <a:p>
            <a:pPr marL="0" indent="0">
              <a:buNone/>
            </a:pPr>
            <a:endParaRPr lang="en-GB" sz="2800" dirty="0">
              <a:latin typeface="Book Antiqua" panose="02040602050305030304" pitchFamily="18" charset="0"/>
            </a:endParaRPr>
          </a:p>
        </p:txBody>
      </p:sp>
      <p:pic>
        <p:nvPicPr>
          <p:cNvPr id="2050" name="Picture 2" descr="Queen Victoria - Wikipedia">
            <a:extLst>
              <a:ext uri="{FF2B5EF4-FFF2-40B4-BE49-F238E27FC236}">
                <a16:creationId xmlns:a16="http://schemas.microsoft.com/office/drawing/2014/main" id="{3B547264-421F-4E3F-9AC7-66ED0A10E00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52120" y="3400350"/>
            <a:ext cx="2327624" cy="3284984"/>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93EDB451-6C54-4A00-9CAA-36E348A73561}"/>
              </a:ext>
            </a:extLst>
          </p:cNvPr>
          <p:cNvSpPr/>
          <p:nvPr/>
        </p:nvSpPr>
        <p:spPr>
          <a:xfrm>
            <a:off x="755576" y="3456384"/>
            <a:ext cx="4464496" cy="3284984"/>
          </a:xfrm>
          <a:prstGeom prst="cloudCallout">
            <a:avLst>
              <a:gd name="adj1" fmla="val 61625"/>
              <a:gd name="adj2" fmla="val -2848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MET Office records go all the way back to 1884 for temperature and 1862 for rainfall. </a:t>
            </a:r>
            <a:br>
              <a:rPr lang="en-GB" dirty="0"/>
            </a:br>
            <a:r>
              <a:rPr lang="en-GB" dirty="0"/>
              <a:t>That was during Queen Victoria’s reign!</a:t>
            </a:r>
          </a:p>
        </p:txBody>
      </p:sp>
    </p:spTree>
    <p:extLst>
      <p:ext uri="{BB962C8B-B14F-4D97-AF65-F5344CB8AC3E}">
        <p14:creationId xmlns:p14="http://schemas.microsoft.com/office/powerpoint/2010/main" val="966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3722" y="302865"/>
            <a:ext cx="8403422" cy="1469951"/>
          </a:xfrm>
        </p:spPr>
        <p:txBody>
          <a:bodyPr>
            <a:noAutofit/>
          </a:bodyPr>
          <a:lstStyle/>
          <a:p>
            <a:pPr marL="0" indent="0"/>
            <a:r>
              <a:rPr lang="en-GB" sz="3600" b="1" dirty="0">
                <a:latin typeface="Book Antiqua" panose="02040602050305030304" pitchFamily="18" charset="0"/>
              </a:rPr>
              <a:t>Further Discussion: Why might our data be different to the Met Office data?</a:t>
            </a:r>
          </a:p>
        </p:txBody>
      </p:sp>
      <p:sp>
        <p:nvSpPr>
          <p:cNvPr id="3" name="Content Placeholder 2"/>
          <p:cNvSpPr>
            <a:spLocks noGrp="1"/>
          </p:cNvSpPr>
          <p:nvPr>
            <p:ph idx="1"/>
          </p:nvPr>
        </p:nvSpPr>
        <p:spPr>
          <a:xfrm>
            <a:off x="539552" y="2181629"/>
            <a:ext cx="7920880" cy="4680520"/>
          </a:xfrm>
        </p:spPr>
        <p:txBody>
          <a:bodyPr>
            <a:normAutofit/>
          </a:bodyPr>
          <a:lstStyle/>
          <a:p>
            <a:pPr marL="0" indent="0">
              <a:buNone/>
            </a:pPr>
            <a:r>
              <a:rPr lang="en-GB" sz="2400" dirty="0">
                <a:latin typeface="Book Antiqua" panose="02040602050305030304" pitchFamily="18" charset="0"/>
              </a:rPr>
              <a:t>We use data sent by schools to make our charts and compare with previous years.</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The Met Office uses data sent by more than 200 automatic weather stations around the UK. </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You can find a map of these weather stations, and even submit your own observations, here: </a:t>
            </a:r>
            <a:r>
              <a:rPr lang="en-GB" sz="2400" dirty="0">
                <a:latin typeface="Book Antiqua" panose="02040602050305030304" pitchFamily="18" charset="0"/>
                <a:hlinkClick r:id="rId2"/>
              </a:rPr>
              <a:t>https://wow.metoffice.gov.uk/</a:t>
            </a:r>
            <a:endParaRPr lang="en-GB" sz="2400" dirty="0">
              <a:latin typeface="Book Antiqua" panose="02040602050305030304" pitchFamily="18" charset="0"/>
            </a:endParaRPr>
          </a:p>
          <a:p>
            <a:pPr marL="0" indent="0">
              <a:buNone/>
            </a:pPr>
            <a:endParaRPr lang="en-GB" sz="2400" dirty="0">
              <a:latin typeface="Book Antiqua" panose="02040602050305030304" pitchFamily="18" charset="0"/>
            </a:endParaRPr>
          </a:p>
        </p:txBody>
      </p:sp>
    </p:spTree>
    <p:extLst>
      <p:ext uri="{BB962C8B-B14F-4D97-AF65-F5344CB8AC3E}">
        <p14:creationId xmlns:p14="http://schemas.microsoft.com/office/powerpoint/2010/main" val="91719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E7F0D-2403-871B-5662-E8AE3EAED761}"/>
              </a:ext>
            </a:extLst>
          </p:cNvPr>
          <p:cNvSpPr/>
          <p:nvPr/>
        </p:nvSpPr>
        <p:spPr>
          <a:xfrm>
            <a:off x="0" y="3284984"/>
            <a:ext cx="9144000" cy="3378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8C6DDD-336E-4BEF-B591-586A03C04495}"/>
              </a:ext>
            </a:extLst>
          </p:cNvPr>
          <p:cNvSpPr>
            <a:spLocks noGrp="1"/>
          </p:cNvSpPr>
          <p:nvPr>
            <p:ph type="title"/>
          </p:nvPr>
        </p:nvSpPr>
        <p:spPr/>
        <p:txBody>
          <a:bodyPr>
            <a:normAutofit/>
          </a:bodyPr>
          <a:lstStyle/>
          <a:p>
            <a:r>
              <a:rPr lang="en-GB" b="1" dirty="0">
                <a:latin typeface="Book Antiqua" panose="02040602050305030304" pitchFamily="18" charset="0"/>
              </a:rPr>
              <a:t>Further Activities…</a:t>
            </a:r>
          </a:p>
        </p:txBody>
      </p:sp>
      <p:sp>
        <p:nvSpPr>
          <p:cNvPr id="3" name="Content Placeholder 2">
            <a:extLst>
              <a:ext uri="{FF2B5EF4-FFF2-40B4-BE49-F238E27FC236}">
                <a16:creationId xmlns:a16="http://schemas.microsoft.com/office/drawing/2014/main" id="{98F0901A-E0F5-4582-8EDD-AD13319116D2}"/>
              </a:ext>
            </a:extLst>
          </p:cNvPr>
          <p:cNvSpPr>
            <a:spLocks noGrp="1"/>
          </p:cNvSpPr>
          <p:nvPr>
            <p:ph idx="1"/>
          </p:nvPr>
        </p:nvSpPr>
        <p:spPr>
          <a:xfrm>
            <a:off x="457200" y="1639341"/>
            <a:ext cx="8229600" cy="1645643"/>
          </a:xfrm>
        </p:spPr>
        <p:txBody>
          <a:bodyPr>
            <a:normAutofit fontScale="92500"/>
          </a:bodyPr>
          <a:lstStyle/>
          <a:p>
            <a:pPr marL="0" indent="0" algn="ctr">
              <a:buNone/>
            </a:pPr>
            <a:r>
              <a:rPr lang="en-GB" dirty="0">
                <a:latin typeface="Book Antiqua" panose="02040602050305030304" pitchFamily="18" charset="0"/>
              </a:rPr>
              <a:t>Take part in our Kahoot Challenge and share your prediction about when your daffodils will flower. This is a quiz you can complete online.</a:t>
            </a:r>
          </a:p>
        </p:txBody>
      </p:sp>
      <p:pic>
        <p:nvPicPr>
          <p:cNvPr id="5" name="Picture 2">
            <a:extLst>
              <a:ext uri="{FF2B5EF4-FFF2-40B4-BE49-F238E27FC236}">
                <a16:creationId xmlns:a16="http://schemas.microsoft.com/office/drawing/2014/main" id="{E232EB76-D2AF-46F9-8247-7FB5C3BF3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307" y="3573016"/>
            <a:ext cx="3667125" cy="1247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hlinkClick r:id="rId3"/>
            <a:extLst>
              <a:ext uri="{FF2B5EF4-FFF2-40B4-BE49-F238E27FC236}">
                <a16:creationId xmlns:a16="http://schemas.microsoft.com/office/drawing/2014/main" id="{24A1E559-D559-46E6-A95E-85D815585722}"/>
              </a:ext>
            </a:extLst>
          </p:cNvPr>
          <p:cNvSpPr/>
          <p:nvPr/>
        </p:nvSpPr>
        <p:spPr>
          <a:xfrm>
            <a:off x="4860032" y="4869160"/>
            <a:ext cx="3528696"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b="1" dirty="0"/>
              <a:t>Click to open in your web browser</a:t>
            </a:r>
          </a:p>
        </p:txBody>
      </p:sp>
      <p:pic>
        <p:nvPicPr>
          <p:cNvPr id="9" name="Picture 8">
            <a:extLst>
              <a:ext uri="{FF2B5EF4-FFF2-40B4-BE49-F238E27FC236}">
                <a16:creationId xmlns:a16="http://schemas.microsoft.com/office/drawing/2014/main" id="{8D8C2444-FF2B-FD66-75C7-270CAADA34B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71864" y="3573016"/>
            <a:ext cx="3775875" cy="2736304"/>
          </a:xfrm>
          <a:prstGeom prst="rect">
            <a:avLst/>
          </a:prstGeom>
          <a:ln>
            <a:solidFill>
              <a:schemeClr val="tx1"/>
            </a:solidFill>
          </a:ln>
        </p:spPr>
      </p:pic>
    </p:spTree>
    <p:extLst>
      <p:ext uri="{BB962C8B-B14F-4D97-AF65-F5344CB8AC3E}">
        <p14:creationId xmlns:p14="http://schemas.microsoft.com/office/powerpoint/2010/main" val="1655585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02008-392C-A6C6-73F6-71B78BF7ACF8}"/>
              </a:ext>
            </a:extLst>
          </p:cNvPr>
          <p:cNvPicPr>
            <a:picLocks noChangeAspect="1"/>
          </p:cNvPicPr>
          <p:nvPr/>
        </p:nvPicPr>
        <p:blipFill>
          <a:blip r:embed="rId2"/>
          <a:stretch>
            <a:fillRect/>
          </a:stretch>
        </p:blipFill>
        <p:spPr>
          <a:xfrm>
            <a:off x="0" y="186407"/>
            <a:ext cx="9144000" cy="6482953"/>
          </a:xfrm>
          <a:prstGeom prst="rect">
            <a:avLst/>
          </a:prstGeom>
        </p:spPr>
      </p:pic>
      <p:sp>
        <p:nvSpPr>
          <p:cNvPr id="12" name="Rectangle 11">
            <a:extLst>
              <a:ext uri="{FF2B5EF4-FFF2-40B4-BE49-F238E27FC236}">
                <a16:creationId xmlns:a16="http://schemas.microsoft.com/office/drawing/2014/main" id="{F7661841-81B2-4E37-5F51-8814A83D32AC}"/>
              </a:ext>
            </a:extLst>
          </p:cNvPr>
          <p:cNvSpPr/>
          <p:nvPr/>
        </p:nvSpPr>
        <p:spPr>
          <a:xfrm>
            <a:off x="755576" y="2023727"/>
            <a:ext cx="7632848" cy="2808312"/>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latin typeface="+mj-lt"/>
              </a:rPr>
              <a:t>Don’t miss out on these </a:t>
            </a:r>
            <a:r>
              <a:rPr lang="en-GB" sz="2000" b="1" dirty="0">
                <a:latin typeface="+mj-lt"/>
              </a:rPr>
              <a:t>FREE</a:t>
            </a:r>
            <a:r>
              <a:rPr lang="en-GB" sz="2000" dirty="0">
                <a:latin typeface="+mj-lt"/>
              </a:rPr>
              <a:t> virtual workshops!</a:t>
            </a:r>
          </a:p>
          <a:p>
            <a:pPr algn="ctr"/>
            <a:r>
              <a:rPr lang="en-GB" sz="2000" b="1" dirty="0">
                <a:latin typeface="+mj-lt"/>
              </a:rPr>
              <a:t>Climate Clues: From the Past to Our Future  -  4</a:t>
            </a:r>
            <a:r>
              <a:rPr lang="en-GB" sz="2000" b="1" baseline="30000" dirty="0">
                <a:latin typeface="+mj-lt"/>
              </a:rPr>
              <a:t>th</a:t>
            </a:r>
            <a:r>
              <a:rPr lang="en-GB" sz="2000" b="1" dirty="0">
                <a:latin typeface="+mj-lt"/>
              </a:rPr>
              <a:t> March 2026</a:t>
            </a:r>
          </a:p>
          <a:p>
            <a:pPr algn="ctr"/>
            <a:r>
              <a:rPr lang="en-GB" sz="2000" b="1" dirty="0">
                <a:latin typeface="+mj-lt"/>
              </a:rPr>
              <a:t>Contribute to Change: Pledge for the Planet  -  11</a:t>
            </a:r>
            <a:r>
              <a:rPr lang="en-GB" sz="2000" b="1" baseline="30000" dirty="0">
                <a:latin typeface="+mj-lt"/>
              </a:rPr>
              <a:t>th</a:t>
            </a:r>
            <a:r>
              <a:rPr lang="en-GB" sz="2000" b="1" dirty="0">
                <a:latin typeface="+mj-lt"/>
              </a:rPr>
              <a:t> March 2026</a:t>
            </a:r>
          </a:p>
          <a:p>
            <a:pPr algn="ctr"/>
            <a:endParaRPr lang="en-GB" sz="2000" b="1" dirty="0">
              <a:latin typeface="+mj-lt"/>
            </a:endParaRPr>
          </a:p>
          <a:p>
            <a:pPr algn="ctr"/>
            <a:r>
              <a:rPr lang="en-GB" sz="2800" b="1" dirty="0">
                <a:latin typeface="+mj-lt"/>
                <a:hlinkClick r:id="rId3"/>
              </a:rPr>
              <a:t>Book your ticket on the Spring Bulbs website.</a:t>
            </a:r>
            <a:endParaRPr lang="en-GB" sz="2800" b="1" dirty="0">
              <a:latin typeface="+mj-lt"/>
            </a:endParaRPr>
          </a:p>
        </p:txBody>
      </p:sp>
    </p:spTree>
    <p:extLst>
      <p:ext uri="{BB962C8B-B14F-4D97-AF65-F5344CB8AC3E}">
        <p14:creationId xmlns:p14="http://schemas.microsoft.com/office/powerpoint/2010/main" val="13313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C5C22-F1F4-4D67-876B-700EC0F52AA1}"/>
              </a:ext>
            </a:extLst>
          </p:cNvPr>
          <p:cNvSpPr>
            <a:spLocks noGrp="1"/>
          </p:cNvSpPr>
          <p:nvPr>
            <p:ph idx="1"/>
          </p:nvPr>
        </p:nvSpPr>
        <p:spPr>
          <a:xfrm>
            <a:off x="457200" y="1420718"/>
            <a:ext cx="8229600" cy="2121099"/>
          </a:xfrm>
        </p:spPr>
        <p:txBody>
          <a:bodyPr/>
          <a:lstStyle/>
          <a:p>
            <a:pPr marL="0" indent="0">
              <a:buNone/>
            </a:pPr>
            <a:r>
              <a:rPr lang="en-GB" dirty="0">
                <a:latin typeface="Book Antiqua" panose="02040602050305030304" pitchFamily="18" charset="0"/>
              </a:rPr>
              <a:t>You can find hands-on weather and gardening activities on the National Museum Wales website: </a:t>
            </a:r>
            <a:br>
              <a:rPr lang="en-GB" dirty="0">
                <a:latin typeface="Book Antiqua" panose="02040602050305030304" pitchFamily="18" charset="0"/>
              </a:rPr>
            </a:br>
            <a:r>
              <a:rPr lang="en-GB" dirty="0">
                <a:latin typeface="Book Antiqua" panose="02040602050305030304" pitchFamily="18" charset="0"/>
                <a:hlinkClick r:id="rId2"/>
              </a:rPr>
              <a:t>Click here to take a look! </a:t>
            </a:r>
            <a:endParaRPr lang="en-GB" dirty="0">
              <a:latin typeface="Book Antiqua" panose="02040602050305030304" pitchFamily="18" charset="0"/>
            </a:endParaRPr>
          </a:p>
        </p:txBody>
      </p:sp>
      <p:sp>
        <p:nvSpPr>
          <p:cNvPr id="6" name="Title 1">
            <a:extLst>
              <a:ext uri="{FF2B5EF4-FFF2-40B4-BE49-F238E27FC236}">
                <a16:creationId xmlns:a16="http://schemas.microsoft.com/office/drawing/2014/main" id="{08A0C154-987B-477E-B914-0599ACE981BD}"/>
              </a:ext>
            </a:extLst>
          </p:cNvPr>
          <p:cNvSpPr>
            <a:spLocks noGrp="1"/>
          </p:cNvSpPr>
          <p:nvPr>
            <p:ph type="title"/>
          </p:nvPr>
        </p:nvSpPr>
        <p:spPr>
          <a:xfrm>
            <a:off x="457200" y="274638"/>
            <a:ext cx="8229600" cy="1143000"/>
          </a:xfrm>
        </p:spPr>
        <p:txBody>
          <a:bodyPr/>
          <a:lstStyle/>
          <a:p>
            <a:r>
              <a:rPr lang="en-GB" b="1" dirty="0">
                <a:latin typeface="Book Antiqua" panose="02040602050305030304" pitchFamily="18" charset="0"/>
              </a:rPr>
              <a:t>Further Activities…</a:t>
            </a:r>
          </a:p>
        </p:txBody>
      </p:sp>
      <p:pic>
        <p:nvPicPr>
          <p:cNvPr id="1026" name="Picture 2">
            <a:extLst>
              <a:ext uri="{FF2B5EF4-FFF2-40B4-BE49-F238E27FC236}">
                <a16:creationId xmlns:a16="http://schemas.microsoft.com/office/drawing/2014/main" id="{84046EB6-56F0-4926-B56E-2CD13F74C4A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84168" y="2950393"/>
            <a:ext cx="2350581" cy="35730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hlinkClick r:id="rId2"/>
            <a:extLst>
              <a:ext uri="{FF2B5EF4-FFF2-40B4-BE49-F238E27FC236}">
                <a16:creationId xmlns:a16="http://schemas.microsoft.com/office/drawing/2014/main" id="{4AB8DC3E-DC95-4152-983F-464454BDEF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327717">
            <a:off x="2121434" y="3638162"/>
            <a:ext cx="2057453" cy="2890852"/>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obliqueTopRight"/>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88297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05F50E-F101-1A06-65F2-7521F42E52AE}"/>
              </a:ext>
            </a:extLst>
          </p:cNvPr>
          <p:cNvSpPr/>
          <p:nvPr/>
        </p:nvSpPr>
        <p:spPr>
          <a:xfrm>
            <a:off x="-1104"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8CDBE1-353C-46F4-B4EF-80EE15D2D4AE}"/>
              </a:ext>
            </a:extLst>
          </p:cNvPr>
          <p:cNvSpPr>
            <a:spLocks noGrp="1"/>
          </p:cNvSpPr>
          <p:nvPr>
            <p:ph type="title"/>
          </p:nvPr>
        </p:nvSpPr>
        <p:spPr>
          <a:xfrm>
            <a:off x="457200" y="260648"/>
            <a:ext cx="8229600" cy="6048672"/>
          </a:xfrm>
        </p:spPr>
        <p:txBody>
          <a:bodyPr>
            <a:normAutofit fontScale="90000"/>
          </a:bodyPr>
          <a:lstStyle/>
          <a:p>
            <a:r>
              <a:rPr lang="en-GB" b="1" dirty="0">
                <a:latin typeface="Book Antiqua" panose="02040602050305030304" pitchFamily="18" charset="0"/>
              </a:rPr>
              <a:t>Thank you for taking part in the Bulb Project!</a:t>
            </a:r>
            <a:br>
              <a:rPr lang="en-GB" dirty="0">
                <a:latin typeface="Book Antiqua" panose="02040602050305030304" pitchFamily="18" charset="0"/>
              </a:rPr>
            </a:br>
            <a:br>
              <a:rPr lang="en-GB" dirty="0">
                <a:latin typeface="Book Antiqua" panose="02040602050305030304" pitchFamily="18" charset="0"/>
              </a:rPr>
            </a:br>
            <a:r>
              <a:rPr lang="en-GB" dirty="0">
                <a:latin typeface="Book Antiqua" panose="02040602050305030304" pitchFamily="18" charset="0"/>
              </a:rPr>
              <a:t>We look forward to learning when your spring bulbs flower.</a:t>
            </a:r>
            <a:br>
              <a:rPr lang="en-GB" dirty="0">
                <a:latin typeface="Book Antiqua" panose="02040602050305030304" pitchFamily="18" charset="0"/>
              </a:rPr>
            </a:br>
            <a:br>
              <a:rPr lang="en-GB" dirty="0">
                <a:latin typeface="Book Antiqua" panose="02040602050305030304" pitchFamily="18" charset="0"/>
              </a:rPr>
            </a:br>
            <a:r>
              <a:rPr lang="en-GB" dirty="0">
                <a:latin typeface="Book Antiqua" panose="02040602050305030304" pitchFamily="18" charset="0"/>
              </a:rPr>
              <a:t>Don’t forget to submit your flowering dates online:</a:t>
            </a:r>
            <a:br>
              <a:rPr lang="en-GB" dirty="0">
                <a:latin typeface="Book Antiqua" panose="02040602050305030304" pitchFamily="18" charset="0"/>
              </a:rPr>
            </a:br>
            <a:r>
              <a:rPr lang="en-GB" sz="4000" dirty="0">
                <a:latin typeface="Book Antiqua" panose="02040602050305030304" pitchFamily="18" charset="0"/>
                <a:hlinkClick r:id="rId2"/>
              </a:rPr>
              <a:t>https://museum.wales/spring-bulbs/</a:t>
            </a:r>
            <a:r>
              <a:rPr lang="en-GB" sz="4000" dirty="0">
                <a:latin typeface="Book Antiqua" panose="02040602050305030304" pitchFamily="18" charset="0"/>
              </a:rPr>
              <a:t> </a:t>
            </a:r>
            <a:endParaRPr lang="en-GB" dirty="0">
              <a:latin typeface="Book Antiqua" panose="02040602050305030304" pitchFamily="18" charset="0"/>
            </a:endParaRPr>
          </a:p>
        </p:txBody>
      </p:sp>
    </p:spTree>
    <p:extLst>
      <p:ext uri="{BB962C8B-B14F-4D97-AF65-F5344CB8AC3E}">
        <p14:creationId xmlns:p14="http://schemas.microsoft.com/office/powerpoint/2010/main" val="382002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9271D8-0BB8-DABC-0301-AFE86DB2ED39}"/>
              </a:ext>
            </a:extLst>
          </p:cNvPr>
          <p:cNvSpPr/>
          <p:nvPr/>
        </p:nvSpPr>
        <p:spPr>
          <a:xfrm>
            <a:off x="0" y="2643420"/>
            <a:ext cx="9144000" cy="4214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Book Antiqua" panose="02040602050305030304" pitchFamily="18" charset="0"/>
              </a:rPr>
              <a:t>What do plants need to grow?</a:t>
            </a:r>
          </a:p>
        </p:txBody>
      </p:sp>
      <p:sp>
        <p:nvSpPr>
          <p:cNvPr id="3" name="Content Placeholder 2"/>
          <p:cNvSpPr>
            <a:spLocks noGrp="1"/>
          </p:cNvSpPr>
          <p:nvPr>
            <p:ph idx="1"/>
          </p:nvPr>
        </p:nvSpPr>
        <p:spPr>
          <a:xfrm>
            <a:off x="457200" y="1484784"/>
            <a:ext cx="8229600" cy="1180728"/>
          </a:xfrm>
        </p:spPr>
        <p:txBody>
          <a:bodyPr/>
          <a:lstStyle/>
          <a:p>
            <a:pPr marL="0" indent="0">
              <a:buNone/>
            </a:pPr>
            <a:r>
              <a:rPr lang="en-GB" dirty="0">
                <a:latin typeface="Book Antiqua" panose="02040602050305030304" pitchFamily="18" charset="0"/>
              </a:rPr>
              <a:t>Can you think of some different things that your bulbs need to be able to grow?</a:t>
            </a:r>
          </a:p>
        </p:txBody>
      </p:sp>
      <p:grpSp>
        <p:nvGrpSpPr>
          <p:cNvPr id="6" name="Group 5"/>
          <p:cNvGrpSpPr/>
          <p:nvPr/>
        </p:nvGrpSpPr>
        <p:grpSpPr>
          <a:xfrm>
            <a:off x="679078" y="2780928"/>
            <a:ext cx="1572289" cy="1664804"/>
            <a:chOff x="679078" y="2780928"/>
            <a:chExt cx="1572289" cy="1664804"/>
          </a:xfrm>
        </p:grpSpPr>
        <p:pic>
          <p:nvPicPr>
            <p:cNvPr id="2051" name="Picture 3" descr="C:\Users\SamanthaM\AppData\Local\Microsoft\Windows\Temporary Internet Files\Content.IE5\RC4S9C32\sonne-gelb[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p:cNvGrpSpPr/>
          <p:nvPr/>
        </p:nvGrpSpPr>
        <p:grpSpPr>
          <a:xfrm>
            <a:off x="3419872" y="2817037"/>
            <a:ext cx="2187362" cy="1636946"/>
            <a:chOff x="3419872" y="2817037"/>
            <a:chExt cx="2187362" cy="1636946"/>
          </a:xfrm>
        </p:grpSpPr>
        <p:pic>
          <p:nvPicPr>
            <p:cNvPr id="2052" name="Picture 4" descr="C:\Users\SamanthaM\AppData\Local\Microsoft\Windows\Temporary Internet Files\Content.IE5\RC4S9C32\nicubunu-Weather-Symbols-Rain[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8" name="Group 7"/>
          <p:cNvGrpSpPr/>
          <p:nvPr/>
        </p:nvGrpSpPr>
        <p:grpSpPr>
          <a:xfrm>
            <a:off x="6084168" y="2724114"/>
            <a:ext cx="2082721" cy="1562041"/>
            <a:chOff x="6084168" y="2724114"/>
            <a:chExt cx="2082721" cy="1562041"/>
          </a:xfrm>
        </p:grpSpPr>
        <p:pic>
          <p:nvPicPr>
            <p:cNvPr id="2053" name="Picture 5" descr="C:\Users\SamanthaM\AppData\Local\Microsoft\Windows\Temporary Internet Files\Content.IE5\YP3L5F8L\Calm_Sky_419026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59355" y="4404796"/>
            <a:ext cx="2016223" cy="2296997"/>
            <a:chOff x="1913735" y="4435108"/>
            <a:chExt cx="2016223" cy="2296997"/>
          </a:xfrm>
        </p:grpSpPr>
        <p:pic>
          <p:nvPicPr>
            <p:cNvPr id="2054" name="Picture 6" descr="C:\Users\SamanthaM\AppData\Local\Microsoft\Windows\Temporary Internet Files\Content.IE5\RC4S9C32\Soil[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0" name="Group 9"/>
          <p:cNvGrpSpPr/>
          <p:nvPr/>
        </p:nvGrpSpPr>
        <p:grpSpPr>
          <a:xfrm>
            <a:off x="6372200" y="4580459"/>
            <a:ext cx="1935426" cy="2088232"/>
            <a:chOff x="5077708" y="4653136"/>
            <a:chExt cx="1935426" cy="2088232"/>
          </a:xfrm>
        </p:grpSpPr>
        <p:pic>
          <p:nvPicPr>
            <p:cNvPr id="2055" name="Picture 7" descr="C:\Users\SamanthaM\AppData\Local\Microsoft\Windows\Temporary Internet Files\Content.IE5\YP3L5F8L\300px-Thermometer_0.svg[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 name="Group 15"/>
          <p:cNvGrpSpPr/>
          <p:nvPr/>
        </p:nvGrpSpPr>
        <p:grpSpPr>
          <a:xfrm>
            <a:off x="3189752" y="4651410"/>
            <a:ext cx="2894416" cy="2099057"/>
            <a:chOff x="3189752" y="4651410"/>
            <a:chExt cx="2894416" cy="2099057"/>
          </a:xfrm>
        </p:grpSpPr>
        <p:pic>
          <p:nvPicPr>
            <p:cNvPr id="1026" name="Picture 2" descr="C:\Users\SamanthaM\AppData\Local\Microsoft\Windows\Temporary Internet Files\Content.IE5\394Q3EGX\daffodil-243278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80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8AAEDD-64B1-6163-C0F8-02E257073454}"/>
              </a:ext>
            </a:extLst>
          </p:cNvPr>
          <p:cNvSpPr/>
          <p:nvPr/>
        </p:nvSpPr>
        <p:spPr>
          <a:xfrm>
            <a:off x="0" y="2564904"/>
            <a:ext cx="9144000" cy="4293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Book Antiqua" panose="02040602050305030304" pitchFamily="18" charset="0"/>
              </a:rPr>
              <a:t>What do plants need to grow?</a:t>
            </a:r>
          </a:p>
        </p:txBody>
      </p:sp>
      <p:sp>
        <p:nvSpPr>
          <p:cNvPr id="3" name="Content Placeholder 2"/>
          <p:cNvSpPr>
            <a:spLocks noGrp="1"/>
          </p:cNvSpPr>
          <p:nvPr>
            <p:ph idx="1"/>
          </p:nvPr>
        </p:nvSpPr>
        <p:spPr>
          <a:xfrm>
            <a:off x="457200" y="1316042"/>
            <a:ext cx="8229600" cy="1180728"/>
          </a:xfrm>
        </p:spPr>
        <p:txBody>
          <a:bodyPr>
            <a:normAutofit fontScale="85000" lnSpcReduction="10000"/>
          </a:bodyPr>
          <a:lstStyle/>
          <a:p>
            <a:pPr marL="0" indent="0" algn="ctr">
              <a:buNone/>
            </a:pPr>
            <a:r>
              <a:rPr lang="en-GB" b="1" dirty="0">
                <a:latin typeface="Book Antiqua" panose="02040602050305030304" pitchFamily="18" charset="0"/>
              </a:rPr>
              <a:t>Using your rain gauge and thermometer, which of these are you measuring in the Bulb Project?</a:t>
            </a:r>
          </a:p>
        </p:txBody>
      </p:sp>
      <p:grpSp>
        <p:nvGrpSpPr>
          <p:cNvPr id="6" name="Group 5"/>
          <p:cNvGrpSpPr/>
          <p:nvPr/>
        </p:nvGrpSpPr>
        <p:grpSpPr>
          <a:xfrm>
            <a:off x="679078" y="2780928"/>
            <a:ext cx="1572289" cy="1664804"/>
            <a:chOff x="679078" y="2780928"/>
            <a:chExt cx="1572289" cy="1664804"/>
          </a:xfrm>
        </p:grpSpPr>
        <p:pic>
          <p:nvPicPr>
            <p:cNvPr id="2051" name="Picture 3" descr="C:\Users\SamanthaM\AppData\Local\Microsoft\Windows\Temporary Internet Files\Content.IE5\RC4S9C32\sonne-gelb[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p:cNvGrpSpPr/>
          <p:nvPr/>
        </p:nvGrpSpPr>
        <p:grpSpPr>
          <a:xfrm>
            <a:off x="3419872" y="2817037"/>
            <a:ext cx="2187362" cy="1636946"/>
            <a:chOff x="3419872" y="2817037"/>
            <a:chExt cx="2187362" cy="1636946"/>
          </a:xfrm>
        </p:grpSpPr>
        <p:pic>
          <p:nvPicPr>
            <p:cNvPr id="2052" name="Picture 4" descr="C:\Users\SamanthaM\AppData\Local\Microsoft\Windows\Temporary Internet Files\Content.IE5\RC4S9C32\nicubunu-Weather-Symbols-Rain[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8" name="Group 7"/>
          <p:cNvGrpSpPr/>
          <p:nvPr/>
        </p:nvGrpSpPr>
        <p:grpSpPr>
          <a:xfrm>
            <a:off x="6084168" y="2724114"/>
            <a:ext cx="2082721" cy="1562041"/>
            <a:chOff x="6084168" y="2724114"/>
            <a:chExt cx="2082721" cy="1562041"/>
          </a:xfrm>
        </p:grpSpPr>
        <p:pic>
          <p:nvPicPr>
            <p:cNvPr id="2053" name="Picture 5" descr="C:\Users\SamanthaM\AppData\Local\Microsoft\Windows\Temporary Internet Files\Content.IE5\YP3L5F8L\Calm_Sky_419026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59355" y="4404796"/>
            <a:ext cx="2016223" cy="2296997"/>
            <a:chOff x="1913735" y="4435108"/>
            <a:chExt cx="2016223" cy="2296997"/>
          </a:xfrm>
        </p:grpSpPr>
        <p:pic>
          <p:nvPicPr>
            <p:cNvPr id="2054" name="Picture 6" descr="C:\Users\SamanthaM\AppData\Local\Microsoft\Windows\Temporary Internet Files\Content.IE5\RC4S9C32\Soil[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0" name="Group 9"/>
          <p:cNvGrpSpPr/>
          <p:nvPr/>
        </p:nvGrpSpPr>
        <p:grpSpPr>
          <a:xfrm>
            <a:off x="6372200" y="4580459"/>
            <a:ext cx="1935426" cy="2088232"/>
            <a:chOff x="5077708" y="4653136"/>
            <a:chExt cx="1935426" cy="2088232"/>
          </a:xfrm>
        </p:grpSpPr>
        <p:pic>
          <p:nvPicPr>
            <p:cNvPr id="2055" name="Picture 7" descr="C:\Users\SamanthaM\AppData\Local\Microsoft\Windows\Temporary Internet Files\Content.IE5\YP3L5F8L\300px-Thermometer_0.svg[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 name="Group 15"/>
          <p:cNvGrpSpPr/>
          <p:nvPr/>
        </p:nvGrpSpPr>
        <p:grpSpPr>
          <a:xfrm>
            <a:off x="3189752" y="4651410"/>
            <a:ext cx="2894416" cy="2099057"/>
            <a:chOff x="3189752" y="4651410"/>
            <a:chExt cx="2894416" cy="2099057"/>
          </a:xfrm>
        </p:grpSpPr>
        <p:pic>
          <p:nvPicPr>
            <p:cNvPr id="1026" name="Picture 2" descr="C:\Users\SamanthaM\AppData\Local\Microsoft\Windows\Temporary Internet Files\Content.IE5\394Q3EGX\daffodil-243278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23" name="Donut 22"/>
          <p:cNvSpPr/>
          <p:nvPr/>
        </p:nvSpPr>
        <p:spPr>
          <a:xfrm>
            <a:off x="2987824" y="2348880"/>
            <a:ext cx="2808312" cy="2448272"/>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Donut 23"/>
          <p:cNvSpPr/>
          <p:nvPr/>
        </p:nvSpPr>
        <p:spPr>
          <a:xfrm>
            <a:off x="5940152" y="4365104"/>
            <a:ext cx="2808312" cy="2448272"/>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334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iterate type="lt">
                                    <p:tmPct val="10000"/>
                                  </p:iterate>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a:t>
            </a:r>
          </a:p>
        </p:txBody>
      </p:sp>
      <p:sp>
        <p:nvSpPr>
          <p:cNvPr id="3" name="Content Placeholder 2"/>
          <p:cNvSpPr>
            <a:spLocks noGrp="1"/>
          </p:cNvSpPr>
          <p:nvPr>
            <p:ph idx="1"/>
          </p:nvPr>
        </p:nvSpPr>
        <p:spPr>
          <a:xfrm>
            <a:off x="457200" y="1927373"/>
            <a:ext cx="8229600" cy="3445843"/>
          </a:xfrm>
        </p:spPr>
        <p:txBody>
          <a:bodyPr>
            <a:normAutofit/>
          </a:bodyPr>
          <a:lstStyle/>
          <a:p>
            <a:pPr marL="0" indent="0">
              <a:buNone/>
            </a:pPr>
            <a:r>
              <a:rPr lang="en-GB" dirty="0">
                <a:latin typeface="Book Antiqua" panose="02040602050305030304" pitchFamily="18" charset="0"/>
              </a:rPr>
              <a:t>Your rain gauge is used to measure the amount of rainfall – the amount of water your bulbs are getting.</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rPr>
              <a:t>How can you work out the total amount of rainfall at your school for one month?</a:t>
            </a:r>
          </a:p>
        </p:txBody>
      </p:sp>
      <p:sp>
        <p:nvSpPr>
          <p:cNvPr id="4" name="TextBox 3"/>
          <p:cNvSpPr txBox="1"/>
          <p:nvPr/>
        </p:nvSpPr>
        <p:spPr>
          <a:xfrm>
            <a:off x="683568" y="5398938"/>
            <a:ext cx="7776864" cy="954107"/>
          </a:xfrm>
          <a:prstGeom prst="rect">
            <a:avLst/>
          </a:prstGeom>
          <a:noFill/>
        </p:spPr>
        <p:txBody>
          <a:bodyPr wrap="square" rtlCol="0">
            <a:spAutoFit/>
          </a:bodyPr>
          <a:lstStyle/>
          <a:p>
            <a:r>
              <a:rPr lang="en-GB" sz="2800" dirty="0">
                <a:latin typeface="Book Antiqua" panose="02040602050305030304" pitchFamily="18" charset="0"/>
              </a:rPr>
              <a:t>Add all your rainfall records together for January and write down your answers for later.</a:t>
            </a:r>
          </a:p>
        </p:txBody>
      </p:sp>
    </p:spTree>
    <p:extLst>
      <p:ext uri="{BB962C8B-B14F-4D97-AF65-F5344CB8AC3E}">
        <p14:creationId xmlns:p14="http://schemas.microsoft.com/office/powerpoint/2010/main" val="15677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Temperature</a:t>
            </a:r>
          </a:p>
        </p:txBody>
      </p:sp>
      <p:sp>
        <p:nvSpPr>
          <p:cNvPr id="3" name="Content Placeholder 2"/>
          <p:cNvSpPr>
            <a:spLocks noGrp="1"/>
          </p:cNvSpPr>
          <p:nvPr>
            <p:ph idx="1"/>
          </p:nvPr>
        </p:nvSpPr>
        <p:spPr>
          <a:xfrm>
            <a:off x="745953" y="1826260"/>
            <a:ext cx="8229600" cy="2088232"/>
          </a:xfrm>
        </p:spPr>
        <p:txBody>
          <a:bodyPr>
            <a:normAutofit/>
          </a:bodyPr>
          <a:lstStyle/>
          <a:p>
            <a:pPr marL="0" indent="0">
              <a:buNone/>
            </a:pPr>
            <a:r>
              <a:rPr lang="en-GB" sz="2800" dirty="0">
                <a:latin typeface="Book Antiqua" panose="02040602050305030304" pitchFamily="18" charset="0"/>
              </a:rPr>
              <a:t>The daily weather recordings include the temperature from your thermometer.</a:t>
            </a:r>
          </a:p>
          <a:p>
            <a:pPr marL="0" indent="0">
              <a:buNone/>
            </a:pPr>
            <a:r>
              <a:rPr lang="en-GB" sz="2800" dirty="0">
                <a:latin typeface="Book Antiqua" panose="02040602050305030304" pitchFamily="18" charset="0"/>
              </a:rPr>
              <a:t>How could you work out the average (mean) temperature for January at your school?</a:t>
            </a:r>
          </a:p>
          <a:p>
            <a:pPr marL="0" indent="0">
              <a:buNone/>
            </a:pPr>
            <a:endParaRPr lang="en-GB" dirty="0">
              <a:latin typeface="Book Antiqua" panose="02040602050305030304" pitchFamily="18" charset="0"/>
            </a:endParaRPr>
          </a:p>
        </p:txBody>
      </p:sp>
      <p:pic>
        <p:nvPicPr>
          <p:cNvPr id="2050" name="Picture 2" descr="C:\Users\SamanthaM\AppData\Local\Microsoft\Windows\Temporary Internet Files\Content.IE5\YP3L5F8L\300px-Thermometer_0.svg[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04248" y="115441"/>
            <a:ext cx="1716782" cy="1716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4429" y="3933056"/>
            <a:ext cx="7632848" cy="1107996"/>
          </a:xfrm>
          <a:prstGeom prst="rect">
            <a:avLst/>
          </a:prstGeom>
          <a:noFill/>
        </p:spPr>
        <p:txBody>
          <a:bodyPr wrap="square" rtlCol="0">
            <a:spAutoFit/>
          </a:bodyPr>
          <a:lstStyle/>
          <a:p>
            <a:r>
              <a:rPr lang="en-GB" sz="2400" dirty="0">
                <a:latin typeface="Book Antiqua" panose="02040602050305030304" pitchFamily="18" charset="0"/>
              </a:rPr>
              <a:t>1. Add together all the temperatures you recorded in January.</a:t>
            </a:r>
          </a:p>
          <a:p>
            <a:endParaRPr lang="en-GB" dirty="0"/>
          </a:p>
        </p:txBody>
      </p:sp>
      <p:sp>
        <p:nvSpPr>
          <p:cNvPr id="5" name="TextBox 4"/>
          <p:cNvSpPr txBox="1"/>
          <p:nvPr/>
        </p:nvSpPr>
        <p:spPr>
          <a:xfrm>
            <a:off x="755576" y="4794373"/>
            <a:ext cx="7560840" cy="1477328"/>
          </a:xfrm>
          <a:prstGeom prst="rect">
            <a:avLst/>
          </a:prstGeom>
          <a:noFill/>
        </p:spPr>
        <p:txBody>
          <a:bodyPr wrap="square" rtlCol="0">
            <a:spAutoFit/>
          </a:bodyPr>
          <a:lstStyle/>
          <a:p>
            <a:r>
              <a:rPr lang="en-GB" sz="2400" dirty="0">
                <a:latin typeface="Book Antiqua" panose="02040602050305030304" pitchFamily="18" charset="0"/>
              </a:rPr>
              <a:t>2. Divide the sum by </a:t>
            </a:r>
            <a:r>
              <a:rPr lang="en-GB" sz="2400" u="sng" dirty="0">
                <a:latin typeface="Book Antiqua" panose="02040602050305030304" pitchFamily="18" charset="0"/>
              </a:rPr>
              <a:t>the number of days for which you have weather records in January.</a:t>
            </a:r>
            <a:r>
              <a:rPr lang="en-GB" sz="2400" dirty="0">
                <a:latin typeface="Book Antiqua" panose="02040602050305030304" pitchFamily="18" charset="0"/>
              </a:rPr>
              <a:t> Write down your answer for later.</a:t>
            </a:r>
            <a:endParaRPr lang="en-GB" sz="2400" u="sng" dirty="0">
              <a:latin typeface="Book Antiqua" panose="02040602050305030304" pitchFamily="18" charset="0"/>
            </a:endParaRPr>
          </a:p>
          <a:p>
            <a:endParaRPr lang="en-GB" dirty="0"/>
          </a:p>
        </p:txBody>
      </p:sp>
      <p:grpSp>
        <p:nvGrpSpPr>
          <p:cNvPr id="28" name="Group 27">
            <a:extLst>
              <a:ext uri="{FF2B5EF4-FFF2-40B4-BE49-F238E27FC236}">
                <a16:creationId xmlns:a16="http://schemas.microsoft.com/office/drawing/2014/main" id="{5AEBEC39-A395-806C-874B-2E2A2640A22D}"/>
              </a:ext>
            </a:extLst>
          </p:cNvPr>
          <p:cNvGrpSpPr/>
          <p:nvPr/>
        </p:nvGrpSpPr>
        <p:grpSpPr>
          <a:xfrm>
            <a:off x="780344" y="0"/>
            <a:ext cx="5472608" cy="6898778"/>
            <a:chOff x="971600" y="58614"/>
            <a:chExt cx="5472608" cy="6898778"/>
          </a:xfrm>
        </p:grpSpPr>
        <p:grpSp>
          <p:nvGrpSpPr>
            <p:cNvPr id="26" name="Group 25">
              <a:extLst>
                <a:ext uri="{FF2B5EF4-FFF2-40B4-BE49-F238E27FC236}">
                  <a16:creationId xmlns:a16="http://schemas.microsoft.com/office/drawing/2014/main" id="{DA9E6C5D-EAE6-D780-24CC-67EE365A0734}"/>
                </a:ext>
              </a:extLst>
            </p:cNvPr>
            <p:cNvGrpSpPr/>
            <p:nvPr/>
          </p:nvGrpSpPr>
          <p:grpSpPr>
            <a:xfrm>
              <a:off x="971600" y="58614"/>
              <a:ext cx="5472608" cy="6898778"/>
              <a:chOff x="971600" y="58614"/>
              <a:chExt cx="5472608" cy="6898778"/>
            </a:xfrm>
          </p:grpSpPr>
          <p:sp>
            <p:nvSpPr>
              <p:cNvPr id="6" name="Rectangle 5">
                <a:extLst>
                  <a:ext uri="{FF2B5EF4-FFF2-40B4-BE49-F238E27FC236}">
                    <a16:creationId xmlns:a16="http://schemas.microsoft.com/office/drawing/2014/main" id="{1414B3D3-C4B0-F36C-3A56-59D98530A93A}"/>
                  </a:ext>
                </a:extLst>
              </p:cNvPr>
              <p:cNvSpPr/>
              <p:nvPr/>
            </p:nvSpPr>
            <p:spPr>
              <a:xfrm>
                <a:off x="971600" y="58614"/>
                <a:ext cx="5472608" cy="6898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E947E08D-7DAD-F249-7AA9-2755BB1D4A78}"/>
                  </a:ext>
                </a:extLst>
              </p:cNvPr>
              <p:cNvSpPr txBox="1"/>
              <p:nvPr/>
            </p:nvSpPr>
            <p:spPr>
              <a:xfrm>
                <a:off x="1202892" y="361113"/>
                <a:ext cx="3456384" cy="584775"/>
              </a:xfrm>
              <a:prstGeom prst="rect">
                <a:avLst/>
              </a:prstGeom>
              <a:noFill/>
            </p:spPr>
            <p:txBody>
              <a:bodyPr wrap="square" rtlCol="0">
                <a:spAutoFit/>
              </a:bodyPr>
              <a:lstStyle/>
              <a:p>
                <a:r>
                  <a:rPr lang="en-GB" sz="3200" b="1" u="sng" dirty="0">
                    <a:latin typeface="Bradley Hand ITC" panose="03070402050302030203" pitchFamily="66" charset="0"/>
                  </a:rPr>
                  <a:t>For example…</a:t>
                </a:r>
              </a:p>
            </p:txBody>
          </p:sp>
        </p:grpSp>
        <p:pic>
          <p:nvPicPr>
            <p:cNvPr id="27" name="Picture 26">
              <a:extLst>
                <a:ext uri="{FF2B5EF4-FFF2-40B4-BE49-F238E27FC236}">
                  <a16:creationId xmlns:a16="http://schemas.microsoft.com/office/drawing/2014/main" id="{80167B30-642C-11CE-E0FA-C36973DF823E}"/>
                </a:ext>
              </a:extLst>
            </p:cNvPr>
            <p:cNvPicPr>
              <a:picLocks noChangeAspect="1"/>
            </p:cNvPicPr>
            <p:nvPr/>
          </p:nvPicPr>
          <p:blipFill>
            <a:blip r:embed="rId3"/>
            <a:stretch>
              <a:fillRect/>
            </a:stretch>
          </p:blipFill>
          <p:spPr>
            <a:xfrm>
              <a:off x="1621815" y="1044542"/>
              <a:ext cx="4163929" cy="4206605"/>
            </a:xfrm>
            <a:prstGeom prst="rect">
              <a:avLst/>
            </a:prstGeom>
          </p:spPr>
        </p:pic>
      </p:grpSp>
      <p:sp>
        <p:nvSpPr>
          <p:cNvPr id="11" name="TextBox 10">
            <a:extLst>
              <a:ext uri="{FF2B5EF4-FFF2-40B4-BE49-F238E27FC236}">
                <a16:creationId xmlns:a16="http://schemas.microsoft.com/office/drawing/2014/main" id="{E3DC928E-7064-BF42-2F34-A035BAC9F17B}"/>
              </a:ext>
            </a:extLst>
          </p:cNvPr>
          <p:cNvSpPr txBox="1"/>
          <p:nvPr/>
        </p:nvSpPr>
        <p:spPr>
          <a:xfrm>
            <a:off x="3311860" y="5072922"/>
            <a:ext cx="3132348" cy="584775"/>
          </a:xfrm>
          <a:prstGeom prst="rect">
            <a:avLst/>
          </a:prstGeom>
          <a:noFill/>
        </p:spPr>
        <p:txBody>
          <a:bodyPr wrap="square" rtlCol="0">
            <a:spAutoFit/>
          </a:bodyPr>
          <a:lstStyle/>
          <a:p>
            <a:r>
              <a:rPr lang="en-GB" sz="3200" b="1" dirty="0">
                <a:latin typeface="Bradley Hand ITC" panose="03070402050302030203" pitchFamily="66" charset="0"/>
              </a:rPr>
              <a:t>Total = 56.1</a:t>
            </a:r>
          </a:p>
        </p:txBody>
      </p:sp>
      <p:sp>
        <p:nvSpPr>
          <p:cNvPr id="9" name="Arrow: Right 8">
            <a:extLst>
              <a:ext uri="{FF2B5EF4-FFF2-40B4-BE49-F238E27FC236}">
                <a16:creationId xmlns:a16="http://schemas.microsoft.com/office/drawing/2014/main" id="{0DF2B4D3-F6DD-5D92-5E97-CBFAC14DA6BE}"/>
              </a:ext>
            </a:extLst>
          </p:cNvPr>
          <p:cNvSpPr/>
          <p:nvPr/>
        </p:nvSpPr>
        <p:spPr>
          <a:xfrm rot="19021535">
            <a:off x="3372829" y="4889144"/>
            <a:ext cx="952916" cy="491091"/>
          </a:xfrm>
          <a:prstGeom prst="rightArrow">
            <a:avLst>
              <a:gd name="adj1" fmla="val 50000"/>
              <a:gd name="adj2" fmla="val 911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59067F63-209C-B3DB-B7BD-5FDC3A7B6D8B}"/>
              </a:ext>
            </a:extLst>
          </p:cNvPr>
          <p:cNvSpPr txBox="1"/>
          <p:nvPr/>
        </p:nvSpPr>
        <p:spPr>
          <a:xfrm>
            <a:off x="1365356" y="5418631"/>
            <a:ext cx="3636404" cy="1077218"/>
          </a:xfrm>
          <a:prstGeom prst="rect">
            <a:avLst/>
          </a:prstGeom>
          <a:noFill/>
        </p:spPr>
        <p:txBody>
          <a:bodyPr wrap="square" rtlCol="0">
            <a:spAutoFit/>
          </a:bodyPr>
          <a:lstStyle/>
          <a:p>
            <a:r>
              <a:rPr lang="en-GB" sz="3200" b="1" dirty="0">
                <a:latin typeface="Bradley Hand ITC" panose="03070402050302030203" pitchFamily="66" charset="0"/>
              </a:rPr>
              <a:t>First, add up all these temperatures</a:t>
            </a:r>
          </a:p>
        </p:txBody>
      </p:sp>
      <p:sp>
        <p:nvSpPr>
          <p:cNvPr id="12" name="TextBox 11">
            <a:extLst>
              <a:ext uri="{FF2B5EF4-FFF2-40B4-BE49-F238E27FC236}">
                <a16:creationId xmlns:a16="http://schemas.microsoft.com/office/drawing/2014/main" id="{BB67DFEB-97FF-17E4-A4F7-099B5EFA4361}"/>
              </a:ext>
            </a:extLst>
          </p:cNvPr>
          <p:cNvSpPr txBox="1"/>
          <p:nvPr/>
        </p:nvSpPr>
        <p:spPr>
          <a:xfrm>
            <a:off x="1405664" y="5445224"/>
            <a:ext cx="3132348" cy="1569660"/>
          </a:xfrm>
          <a:prstGeom prst="rect">
            <a:avLst/>
          </a:prstGeom>
          <a:noFill/>
        </p:spPr>
        <p:txBody>
          <a:bodyPr wrap="square" rtlCol="0">
            <a:spAutoFit/>
          </a:bodyPr>
          <a:lstStyle/>
          <a:p>
            <a:r>
              <a:rPr lang="en-GB" sz="3200" b="1" dirty="0">
                <a:latin typeface="Bradley Hand ITC" panose="03070402050302030203" pitchFamily="66" charset="0"/>
              </a:rPr>
              <a:t>Then divide by the number of days.</a:t>
            </a:r>
          </a:p>
        </p:txBody>
      </p:sp>
      <p:sp>
        <p:nvSpPr>
          <p:cNvPr id="13" name="Arrow: Right 12">
            <a:extLst>
              <a:ext uri="{FF2B5EF4-FFF2-40B4-BE49-F238E27FC236}">
                <a16:creationId xmlns:a16="http://schemas.microsoft.com/office/drawing/2014/main" id="{1DEBD933-DF1C-1338-C28E-01F1D8DB4B22}"/>
              </a:ext>
            </a:extLst>
          </p:cNvPr>
          <p:cNvSpPr/>
          <p:nvPr/>
        </p:nvSpPr>
        <p:spPr>
          <a:xfrm rot="15096649">
            <a:off x="2020360" y="4814104"/>
            <a:ext cx="952916" cy="491091"/>
          </a:xfrm>
          <a:prstGeom prst="rightArrow">
            <a:avLst>
              <a:gd name="adj1" fmla="val 50000"/>
              <a:gd name="adj2" fmla="val 911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4" name="Oval 13">
            <a:extLst>
              <a:ext uri="{FF2B5EF4-FFF2-40B4-BE49-F238E27FC236}">
                <a16:creationId xmlns:a16="http://schemas.microsoft.com/office/drawing/2014/main" id="{65C8910F-BBE1-16AA-5D00-76FAF7FB2965}"/>
              </a:ext>
            </a:extLst>
          </p:cNvPr>
          <p:cNvSpPr/>
          <p:nvPr/>
        </p:nvSpPr>
        <p:spPr>
          <a:xfrm>
            <a:off x="3213586" y="1398588"/>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1</a:t>
            </a:r>
          </a:p>
        </p:txBody>
      </p:sp>
      <p:sp>
        <p:nvSpPr>
          <p:cNvPr id="15" name="Oval 14">
            <a:extLst>
              <a:ext uri="{FF2B5EF4-FFF2-40B4-BE49-F238E27FC236}">
                <a16:creationId xmlns:a16="http://schemas.microsoft.com/office/drawing/2014/main" id="{C40F1EA6-1C0F-6F16-5E05-C2A8838859B0}"/>
              </a:ext>
            </a:extLst>
          </p:cNvPr>
          <p:cNvSpPr/>
          <p:nvPr/>
        </p:nvSpPr>
        <p:spPr>
          <a:xfrm>
            <a:off x="3235046" y="1791866"/>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2</a:t>
            </a:r>
          </a:p>
        </p:txBody>
      </p:sp>
      <p:sp>
        <p:nvSpPr>
          <p:cNvPr id="16" name="Oval 15">
            <a:extLst>
              <a:ext uri="{FF2B5EF4-FFF2-40B4-BE49-F238E27FC236}">
                <a16:creationId xmlns:a16="http://schemas.microsoft.com/office/drawing/2014/main" id="{8F9A78D3-E676-A01E-8925-65E43FB20355}"/>
              </a:ext>
            </a:extLst>
          </p:cNvPr>
          <p:cNvSpPr/>
          <p:nvPr/>
        </p:nvSpPr>
        <p:spPr>
          <a:xfrm>
            <a:off x="3243058" y="2166764"/>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3</a:t>
            </a:r>
          </a:p>
        </p:txBody>
      </p:sp>
      <p:sp>
        <p:nvSpPr>
          <p:cNvPr id="17" name="Oval 16">
            <a:extLst>
              <a:ext uri="{FF2B5EF4-FFF2-40B4-BE49-F238E27FC236}">
                <a16:creationId xmlns:a16="http://schemas.microsoft.com/office/drawing/2014/main" id="{315B0302-9693-2AB0-CD72-CC90E2CEC1DD}"/>
              </a:ext>
            </a:extLst>
          </p:cNvPr>
          <p:cNvSpPr/>
          <p:nvPr/>
        </p:nvSpPr>
        <p:spPr>
          <a:xfrm>
            <a:off x="3244840" y="2530467"/>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4</a:t>
            </a:r>
          </a:p>
        </p:txBody>
      </p:sp>
      <p:sp>
        <p:nvSpPr>
          <p:cNvPr id="18" name="Oval 17">
            <a:extLst>
              <a:ext uri="{FF2B5EF4-FFF2-40B4-BE49-F238E27FC236}">
                <a16:creationId xmlns:a16="http://schemas.microsoft.com/office/drawing/2014/main" id="{18A18413-151B-892C-F729-CAD896315AD9}"/>
              </a:ext>
            </a:extLst>
          </p:cNvPr>
          <p:cNvSpPr/>
          <p:nvPr/>
        </p:nvSpPr>
        <p:spPr>
          <a:xfrm>
            <a:off x="3253600" y="2909139"/>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5</a:t>
            </a:r>
          </a:p>
        </p:txBody>
      </p:sp>
      <p:sp>
        <p:nvSpPr>
          <p:cNvPr id="19" name="Oval 18">
            <a:extLst>
              <a:ext uri="{FF2B5EF4-FFF2-40B4-BE49-F238E27FC236}">
                <a16:creationId xmlns:a16="http://schemas.microsoft.com/office/drawing/2014/main" id="{4A332C70-2266-40C5-7D85-B1A2FB78E92F}"/>
              </a:ext>
            </a:extLst>
          </p:cNvPr>
          <p:cNvSpPr/>
          <p:nvPr/>
        </p:nvSpPr>
        <p:spPr>
          <a:xfrm>
            <a:off x="3253600" y="3284984"/>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6</a:t>
            </a:r>
          </a:p>
        </p:txBody>
      </p:sp>
      <p:sp>
        <p:nvSpPr>
          <p:cNvPr id="20" name="Oval 19">
            <a:extLst>
              <a:ext uri="{FF2B5EF4-FFF2-40B4-BE49-F238E27FC236}">
                <a16:creationId xmlns:a16="http://schemas.microsoft.com/office/drawing/2014/main" id="{94392648-0F65-4709-51D7-434F9D494F26}"/>
              </a:ext>
            </a:extLst>
          </p:cNvPr>
          <p:cNvSpPr/>
          <p:nvPr/>
        </p:nvSpPr>
        <p:spPr>
          <a:xfrm>
            <a:off x="3262360" y="3645024"/>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7</a:t>
            </a:r>
          </a:p>
        </p:txBody>
      </p:sp>
      <p:sp>
        <p:nvSpPr>
          <p:cNvPr id="21" name="Oval 20">
            <a:extLst>
              <a:ext uri="{FF2B5EF4-FFF2-40B4-BE49-F238E27FC236}">
                <a16:creationId xmlns:a16="http://schemas.microsoft.com/office/drawing/2014/main" id="{10799DF8-EDCD-B9C0-252F-3C9C3BD84429}"/>
              </a:ext>
            </a:extLst>
          </p:cNvPr>
          <p:cNvSpPr/>
          <p:nvPr/>
        </p:nvSpPr>
        <p:spPr>
          <a:xfrm>
            <a:off x="3270372" y="4005064"/>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8</a:t>
            </a:r>
          </a:p>
        </p:txBody>
      </p:sp>
      <p:sp>
        <p:nvSpPr>
          <p:cNvPr id="22" name="Oval 21">
            <a:extLst>
              <a:ext uri="{FF2B5EF4-FFF2-40B4-BE49-F238E27FC236}">
                <a16:creationId xmlns:a16="http://schemas.microsoft.com/office/drawing/2014/main" id="{B91CD182-2992-4ED7-EFFF-B3EB4F04262A}"/>
              </a:ext>
            </a:extLst>
          </p:cNvPr>
          <p:cNvSpPr/>
          <p:nvPr/>
        </p:nvSpPr>
        <p:spPr>
          <a:xfrm>
            <a:off x="3272154" y="4365104"/>
            <a:ext cx="342038" cy="35193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9</a:t>
            </a:r>
          </a:p>
        </p:txBody>
      </p:sp>
      <p:sp>
        <p:nvSpPr>
          <p:cNvPr id="23" name="Oval 22">
            <a:extLst>
              <a:ext uri="{FF2B5EF4-FFF2-40B4-BE49-F238E27FC236}">
                <a16:creationId xmlns:a16="http://schemas.microsoft.com/office/drawing/2014/main" id="{29A78600-5ECC-0B9C-A31A-9376071D9F8B}"/>
              </a:ext>
            </a:extLst>
          </p:cNvPr>
          <p:cNvSpPr/>
          <p:nvPr/>
        </p:nvSpPr>
        <p:spPr>
          <a:xfrm>
            <a:off x="3122471" y="4725144"/>
            <a:ext cx="592587" cy="46951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10</a:t>
            </a:r>
          </a:p>
        </p:txBody>
      </p:sp>
      <p:sp>
        <p:nvSpPr>
          <p:cNvPr id="24" name="TextBox 23">
            <a:extLst>
              <a:ext uri="{FF2B5EF4-FFF2-40B4-BE49-F238E27FC236}">
                <a16:creationId xmlns:a16="http://schemas.microsoft.com/office/drawing/2014/main" id="{C01B80DD-389B-7AA4-C254-3DF0A2213416}"/>
              </a:ext>
            </a:extLst>
          </p:cNvPr>
          <p:cNvSpPr txBox="1"/>
          <p:nvPr/>
        </p:nvSpPr>
        <p:spPr>
          <a:xfrm>
            <a:off x="1989450" y="5735145"/>
            <a:ext cx="3132348" cy="584775"/>
          </a:xfrm>
          <a:prstGeom prst="rect">
            <a:avLst/>
          </a:prstGeom>
          <a:noFill/>
        </p:spPr>
        <p:txBody>
          <a:bodyPr wrap="square" rtlCol="0">
            <a:spAutoFit/>
          </a:bodyPr>
          <a:lstStyle/>
          <a:p>
            <a:r>
              <a:rPr lang="en-GB" sz="3200" b="1" dirty="0">
                <a:latin typeface="Bradley Hand ITC" panose="03070402050302030203" pitchFamily="66" charset="0"/>
              </a:rPr>
              <a:t>56.1 ÷ 10 = 5.6</a:t>
            </a:r>
          </a:p>
        </p:txBody>
      </p:sp>
      <p:sp>
        <p:nvSpPr>
          <p:cNvPr id="25" name="Oval 24">
            <a:extLst>
              <a:ext uri="{FF2B5EF4-FFF2-40B4-BE49-F238E27FC236}">
                <a16:creationId xmlns:a16="http://schemas.microsoft.com/office/drawing/2014/main" id="{982DF4E7-83AD-62D5-17EB-21B13459782A}"/>
              </a:ext>
            </a:extLst>
          </p:cNvPr>
          <p:cNvSpPr/>
          <p:nvPr/>
        </p:nvSpPr>
        <p:spPr>
          <a:xfrm>
            <a:off x="4160156" y="5610250"/>
            <a:ext cx="1008112" cy="78483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64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1500"/>
                            </p:stCondLst>
                            <p:childTnLst>
                              <p:par>
                                <p:cTn id="75" presetID="53" presetClass="entr" presetSubtype="16"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2500"/>
                            </p:stCondLst>
                            <p:childTnLst>
                              <p:par>
                                <p:cTn id="87" presetID="53" presetClass="entr" presetSubtype="16"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par>
                          <p:cTn id="92" fill="hold">
                            <p:stCondLst>
                              <p:cond delay="3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childTnLst>
                          </p:cTn>
                        </p:par>
                        <p:par>
                          <p:cTn id="98" fill="hold">
                            <p:stCondLst>
                              <p:cond delay="3500"/>
                            </p:stCondLst>
                            <p:childTnLst>
                              <p:par>
                                <p:cTn id="99" presetID="53" presetClass="entr" presetSubtype="16"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500" fill="hold"/>
                                        <p:tgtEl>
                                          <p:spTgt spid="22"/>
                                        </p:tgtEl>
                                        <p:attrNameLst>
                                          <p:attrName>ppt_w</p:attrName>
                                        </p:attrNameLst>
                                      </p:cBhvr>
                                      <p:tavLst>
                                        <p:tav tm="0">
                                          <p:val>
                                            <p:fltVal val="0"/>
                                          </p:val>
                                        </p:tav>
                                        <p:tav tm="100000">
                                          <p:val>
                                            <p:strVal val="#ppt_w"/>
                                          </p:val>
                                        </p:tav>
                                      </p:tavLst>
                                    </p:anim>
                                    <p:anim calcmode="lin" valueType="num">
                                      <p:cBhvr>
                                        <p:cTn id="108" dur="500" fill="hold"/>
                                        <p:tgtEl>
                                          <p:spTgt spid="22"/>
                                        </p:tgtEl>
                                        <p:attrNameLst>
                                          <p:attrName>ppt_h</p:attrName>
                                        </p:attrNameLst>
                                      </p:cBhvr>
                                      <p:tavLst>
                                        <p:tav tm="0">
                                          <p:val>
                                            <p:fltVal val="0"/>
                                          </p:val>
                                        </p:tav>
                                        <p:tav tm="100000">
                                          <p:val>
                                            <p:strVal val="#ppt_h"/>
                                          </p:val>
                                        </p:tav>
                                      </p:tavLst>
                                    </p:anim>
                                    <p:animEffect transition="in" filter="fade">
                                      <p:cBhvr>
                                        <p:cTn id="109" dur="500"/>
                                        <p:tgtEl>
                                          <p:spTgt spid="22"/>
                                        </p:tgtEl>
                                      </p:cBhvr>
                                    </p:animEffect>
                                  </p:childTnLst>
                                </p:cTn>
                              </p:par>
                            </p:childTnLst>
                          </p:cTn>
                        </p:par>
                        <p:par>
                          <p:cTn id="110" fill="hold">
                            <p:stCondLst>
                              <p:cond delay="4500"/>
                            </p:stCondLst>
                            <p:childTnLst>
                              <p:par>
                                <p:cTn id="111" presetID="53" presetClass="entr" presetSubtype="16"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par>
                          <p:cTn id="116" fill="hold">
                            <p:stCondLst>
                              <p:cond delay="5000"/>
                            </p:stCondLst>
                            <p:childTnLst>
                              <p:par>
                                <p:cTn id="117" presetID="22" presetClass="entr" presetSubtype="8"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left)">
                                      <p:cBhvr>
                                        <p:cTn id="119" dur="500"/>
                                        <p:tgtEl>
                                          <p:spTgt spid="24"/>
                                        </p:tgtEl>
                                      </p:cBhvr>
                                    </p:animEffect>
                                  </p:childTnLst>
                                </p:cTn>
                              </p:par>
                            </p:childTnLst>
                          </p:cTn>
                        </p:par>
                        <p:par>
                          <p:cTn id="120" fill="hold">
                            <p:stCondLst>
                              <p:cond delay="5500"/>
                            </p:stCondLst>
                            <p:childTnLst>
                              <p:par>
                                <p:cTn id="121" presetID="21" presetClass="entr" presetSubtype="1"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heel(1)">
                                      <p:cBhvr>
                                        <p:cTn id="123"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9" grpId="0" animBg="1"/>
      <p:bldP spid="9" grpId="1" animBg="1"/>
      <p:bldP spid="10" grpId="0"/>
      <p:bldP spid="10" grpId="1"/>
      <p:bldP spid="12" grpId="0"/>
      <p:bldP spid="12" grpId="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12357"/>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total amount of rain per school in </a:t>
            </a:r>
            <a:r>
              <a:rPr lang="en-GB" u="sng" dirty="0">
                <a:latin typeface="Book Antiqua" panose="02040602050305030304" pitchFamily="18" charset="0"/>
              </a:rPr>
              <a:t>November</a:t>
            </a:r>
            <a:r>
              <a:rPr lang="en-GB" dirty="0">
                <a:latin typeface="Book Antiqua" panose="02040602050305030304" pitchFamily="18" charset="0"/>
              </a:rPr>
              <a:t> for the four countries taking part in the Bulb Project.</a:t>
            </a:r>
            <a:endParaRPr lang="en-GB" dirty="0"/>
          </a:p>
        </p:txBody>
      </p:sp>
      <p:sp>
        <p:nvSpPr>
          <p:cNvPr id="5" name="Rectangle 4">
            <a:extLst>
              <a:ext uri="{FF2B5EF4-FFF2-40B4-BE49-F238E27FC236}">
                <a16:creationId xmlns:a16="http://schemas.microsoft.com/office/drawing/2014/main" id="{61DB9844-A85E-B455-60A5-4926FA309F86}"/>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E08024EB-4301-1797-EE3A-15CF82BE2168}"/>
              </a:ext>
            </a:extLst>
          </p:cNvPr>
          <p:cNvGraphicFramePr>
            <a:graphicFrameLocks/>
          </p:cNvGraphicFramePr>
          <p:nvPr>
            <p:extLst>
              <p:ext uri="{D42A27DB-BD31-4B8C-83A1-F6EECF244321}">
                <p14:modId xmlns:p14="http://schemas.microsoft.com/office/powerpoint/2010/main" val="1640780727"/>
              </p:ext>
            </p:extLst>
          </p:nvPr>
        </p:nvGraphicFramePr>
        <p:xfrm>
          <a:off x="899592" y="1578007"/>
          <a:ext cx="7128792" cy="3723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603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2416A3-4C69-D6F7-C295-8B5631727CC2}"/>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1B8ADDDB-323B-1E58-DE15-4EA7AD812489}"/>
              </a:ext>
            </a:extLst>
          </p:cNvPr>
          <p:cNvGraphicFramePr>
            <a:graphicFrameLocks/>
          </p:cNvGraphicFramePr>
          <p:nvPr>
            <p:extLst>
              <p:ext uri="{D42A27DB-BD31-4B8C-83A1-F6EECF244321}">
                <p14:modId xmlns:p14="http://schemas.microsoft.com/office/powerpoint/2010/main" val="3251251675"/>
              </p:ext>
            </p:extLst>
          </p:nvPr>
        </p:nvGraphicFramePr>
        <p:xfrm>
          <a:off x="899592" y="1578007"/>
          <a:ext cx="7128792" cy="3723199"/>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611560" y="5417444"/>
            <a:ext cx="8229600" cy="1329011"/>
          </a:xfrm>
        </p:spPr>
        <p:txBody>
          <a:bodyPr>
            <a:normAutofit fontScale="92500" lnSpcReduction="20000"/>
          </a:bodyPr>
          <a:lstStyle/>
          <a:p>
            <a:pPr marL="0" indent="0">
              <a:buNone/>
            </a:pPr>
            <a:r>
              <a:rPr lang="en-GB" dirty="0">
                <a:latin typeface="Book Antiqua" panose="02040602050305030304" pitchFamily="18" charset="0"/>
              </a:rPr>
              <a:t>1. Which country had the most rain in November?</a:t>
            </a:r>
          </a:p>
          <a:p>
            <a:pPr marL="0" indent="0">
              <a:buNone/>
            </a:pPr>
            <a:r>
              <a:rPr lang="en-GB" dirty="0">
                <a:latin typeface="Book Antiqua" panose="02040602050305030304" pitchFamily="18" charset="0"/>
              </a:rPr>
              <a:t>2. Which country had the least rain?</a:t>
            </a:r>
          </a:p>
          <a:p>
            <a:pPr marL="0" indent="0">
              <a:buNone/>
            </a:pPr>
            <a:endParaRPr lang="en-GB" dirty="0"/>
          </a:p>
        </p:txBody>
      </p:sp>
      <p:sp>
        <p:nvSpPr>
          <p:cNvPr id="5" name="Rectangle 4"/>
          <p:cNvSpPr/>
          <p:nvPr/>
        </p:nvSpPr>
        <p:spPr>
          <a:xfrm>
            <a:off x="3358208" y="2582600"/>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rPr>
              <a:t>34</a:t>
            </a:r>
            <a:r>
              <a:rPr lang="en-US" sz="2800" b="1" cap="none" spc="50" dirty="0">
                <a:ln w="11430"/>
                <a:solidFill>
                  <a:srgbClr val="00B0F0"/>
                </a:solidFill>
                <a:effectLst>
                  <a:outerShdw blurRad="76200" dist="50800" dir="5400000" algn="tl" rotWithShape="0">
                    <a:srgbClr val="000000">
                      <a:alpha val="65000"/>
                    </a:srgbClr>
                  </a:outerShdw>
                </a:effectLst>
              </a:rPr>
              <a:t>mm</a:t>
            </a:r>
          </a:p>
        </p:txBody>
      </p:sp>
      <p:sp>
        <p:nvSpPr>
          <p:cNvPr id="6" name="Rectangle 5"/>
          <p:cNvSpPr/>
          <p:nvPr/>
        </p:nvSpPr>
        <p:spPr>
          <a:xfrm>
            <a:off x="1835696" y="2348880"/>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38</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4911349" y="3041330"/>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C000"/>
                </a:solidFill>
                <a:effectLst>
                  <a:outerShdw blurRad="76200" dist="50800" dir="5400000" algn="tl" rotWithShape="0">
                    <a:srgbClr val="000000">
                      <a:alpha val="65000"/>
                    </a:srgbClr>
                  </a:outerShdw>
                </a:effectLst>
              </a:rPr>
              <a:t>25</a:t>
            </a:r>
            <a:r>
              <a:rPr lang="en-US" sz="2800" b="1" cap="none" spc="50" dirty="0">
                <a:ln w="11430"/>
                <a:solidFill>
                  <a:srgbClr val="FFC000"/>
                </a:solidFill>
                <a:effectLst>
                  <a:outerShdw blurRad="76200" dist="50800" dir="5400000" algn="tl" rotWithShape="0">
                    <a:srgbClr val="000000">
                      <a:alpha val="65000"/>
                    </a:srgbClr>
                  </a:outerShdw>
                </a:effectLst>
              </a:rPr>
              <a:t>mm</a:t>
            </a:r>
          </a:p>
        </p:txBody>
      </p:sp>
      <p:sp>
        <p:nvSpPr>
          <p:cNvPr id="8" name="Rectangle 7"/>
          <p:cNvSpPr/>
          <p:nvPr/>
        </p:nvSpPr>
        <p:spPr>
          <a:xfrm>
            <a:off x="6444208" y="1824300"/>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48</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214935" y="3041331"/>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November!</a:t>
            </a:r>
          </a:p>
        </p:txBody>
      </p:sp>
      <p:sp>
        <p:nvSpPr>
          <p:cNvPr id="11" name="TextBox 10">
            <a:extLst>
              <a:ext uri="{FF2B5EF4-FFF2-40B4-BE49-F238E27FC236}">
                <a16:creationId xmlns:a16="http://schemas.microsoft.com/office/drawing/2014/main" id="{B1791815-246E-EFB0-30B0-58AFF6F4758D}"/>
              </a:ext>
            </a:extLst>
          </p:cNvPr>
          <p:cNvSpPr txBox="1"/>
          <p:nvPr/>
        </p:nvSpPr>
        <p:spPr>
          <a:xfrm>
            <a:off x="4139952" y="4127957"/>
            <a:ext cx="29109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Northern Ireland recorded the least rain.</a:t>
            </a:r>
          </a:p>
        </p:txBody>
      </p:sp>
    </p:spTree>
    <p:extLst>
      <p:ext uri="{BB962C8B-B14F-4D97-AF65-F5344CB8AC3E}">
        <p14:creationId xmlns:p14="http://schemas.microsoft.com/office/powerpoint/2010/main" val="328757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total amount of rain per school in </a:t>
            </a:r>
            <a:r>
              <a:rPr lang="en-GB" u="sng" dirty="0">
                <a:latin typeface="Book Antiqua" panose="02040602050305030304" pitchFamily="18" charset="0"/>
              </a:rPr>
              <a:t>December</a:t>
            </a:r>
            <a:r>
              <a:rPr lang="en-GB" dirty="0">
                <a:latin typeface="Book Antiqua" panose="02040602050305030304" pitchFamily="18" charset="0"/>
              </a:rPr>
              <a:t> for the four countries taking part in the Bulb Project.</a:t>
            </a:r>
            <a:endParaRPr lang="en-GB" dirty="0"/>
          </a:p>
        </p:txBody>
      </p:sp>
      <p:sp>
        <p:nvSpPr>
          <p:cNvPr id="4" name="Rectangle 3">
            <a:extLst>
              <a:ext uri="{FF2B5EF4-FFF2-40B4-BE49-F238E27FC236}">
                <a16:creationId xmlns:a16="http://schemas.microsoft.com/office/drawing/2014/main" id="{C01F9E68-A747-21DD-6E89-2897CD476DCC}"/>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a:extLst>
              <a:ext uri="{FF2B5EF4-FFF2-40B4-BE49-F238E27FC236}">
                <a16:creationId xmlns:a16="http://schemas.microsoft.com/office/drawing/2014/main" id="{BC2A91EC-3665-4615-A8EC-1159D511F276}"/>
              </a:ext>
            </a:extLst>
          </p:cNvPr>
          <p:cNvGraphicFramePr>
            <a:graphicFrameLocks/>
          </p:cNvGraphicFramePr>
          <p:nvPr>
            <p:extLst>
              <p:ext uri="{D42A27DB-BD31-4B8C-83A1-F6EECF244321}">
                <p14:modId xmlns:p14="http://schemas.microsoft.com/office/powerpoint/2010/main" val="2725603879"/>
              </p:ext>
            </p:extLst>
          </p:nvPr>
        </p:nvGraphicFramePr>
        <p:xfrm>
          <a:off x="1043608" y="1484784"/>
          <a:ext cx="6912768" cy="374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456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04d00c-11a6-42e7-a342-a1572d775eb9">
      <Terms xmlns="http://schemas.microsoft.com/office/infopath/2007/PartnerControls"/>
    </lcf76f155ced4ddcb4097134ff3c332f>
    <TaxCatchAll xmlns="44407971-d200-4638-bd4d-62358d3d1d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139B3759B97D48AF98F056A6147C83" ma:contentTypeVersion="15" ma:contentTypeDescription="Create a new document." ma:contentTypeScope="" ma:versionID="3c84a8396742c44989b4f9f63c3715e8">
  <xsd:schema xmlns:xsd="http://www.w3.org/2001/XMLSchema" xmlns:xs="http://www.w3.org/2001/XMLSchema" xmlns:p="http://schemas.microsoft.com/office/2006/metadata/properties" xmlns:ns2="2a04d00c-11a6-42e7-a342-a1572d775eb9" xmlns:ns3="44407971-d200-4638-bd4d-62358d3d1de8" targetNamespace="http://schemas.microsoft.com/office/2006/metadata/properties" ma:root="true" ma:fieldsID="fb479407d6cd2bfa3f5cf05c41b215b7" ns2:_="" ns3:_="">
    <xsd:import namespace="2a04d00c-11a6-42e7-a342-a1572d775eb9"/>
    <xsd:import namespace="44407971-d200-4638-bd4d-62358d3d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4d00c-11a6-42e7-a342-a1572d77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1dd8a9-c271-4e28-abe1-2815a84848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07971-d200-4638-bd4d-62358d3d1d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4a9f13-0ecc-49a6-adb3-58a21eaab504}" ma:internalName="TaxCatchAll" ma:showField="CatchAllData" ma:web="44407971-d200-4638-bd4d-62358d3d1d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9F0A5-F670-4564-9E30-D9A07590E290}">
  <ds:schemaRefs>
    <ds:schemaRef ds:uri="http://schemas.microsoft.com/office/2006/metadata/properties"/>
    <ds:schemaRef ds:uri="http://schemas.microsoft.com/office/infopath/2007/PartnerControls"/>
    <ds:schemaRef ds:uri="2a04d00c-11a6-42e7-a342-a1572d775eb9"/>
    <ds:schemaRef ds:uri="44407971-d200-4638-bd4d-62358d3d1de8"/>
  </ds:schemaRefs>
</ds:datastoreItem>
</file>

<file path=customXml/itemProps2.xml><?xml version="1.0" encoding="utf-8"?>
<ds:datastoreItem xmlns:ds="http://schemas.openxmlformats.org/officeDocument/2006/customXml" ds:itemID="{933C36C9-A095-4142-A0DD-D0FAF273D80E}">
  <ds:schemaRefs>
    <ds:schemaRef ds:uri="http://schemas.microsoft.com/sharepoint/v3/contenttype/forms"/>
  </ds:schemaRefs>
</ds:datastoreItem>
</file>

<file path=customXml/itemProps3.xml><?xml version="1.0" encoding="utf-8"?>
<ds:datastoreItem xmlns:ds="http://schemas.openxmlformats.org/officeDocument/2006/customXml" ds:itemID="{24E8ED07-D93F-4A7D-9280-41E627B2B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4d00c-11a6-42e7-a342-a1572d775eb9"/>
    <ds:schemaRef ds:uri="44407971-d200-4638-bd4d-62358d3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1530</Words>
  <Application>Microsoft Office PowerPoint</Application>
  <PresentationFormat>On-screen Show (4:3)</PresentationFormat>
  <Paragraphs>238</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Book Antiqua</vt:lpstr>
      <vt:lpstr>Bookman Old Style</vt:lpstr>
      <vt:lpstr>Bradley Hand ITC</vt:lpstr>
      <vt:lpstr>Calibri</vt:lpstr>
      <vt:lpstr>Cooper Black</vt:lpstr>
      <vt:lpstr>Felix Titling</vt:lpstr>
      <vt:lpstr>Impact</vt:lpstr>
      <vt:lpstr>Office Theme</vt:lpstr>
      <vt:lpstr>When will our  daffodils flower?</vt:lpstr>
      <vt:lpstr>Thank you for sending your data!</vt:lpstr>
      <vt:lpstr>What do plants need to grow?</vt:lpstr>
      <vt:lpstr>What do plants need to grow?</vt:lpstr>
      <vt:lpstr>Rainfall</vt:lpstr>
      <vt:lpstr>Temperature</vt:lpstr>
      <vt:lpstr>Rainfall Across the UK</vt:lpstr>
      <vt:lpstr>Rainfall Across the UK</vt:lpstr>
      <vt:lpstr>Rainfall Across the UK</vt:lpstr>
      <vt:lpstr>Rainfall Across the UK</vt:lpstr>
      <vt:lpstr>Rainfall Across the UK</vt:lpstr>
      <vt:lpstr>Rainfall Across the UK</vt:lpstr>
      <vt:lpstr>Temperature across the UK</vt:lpstr>
      <vt:lpstr>Temperature across the UK</vt:lpstr>
      <vt:lpstr>Temperature across the UK</vt:lpstr>
      <vt:lpstr>Temperature across the UK</vt:lpstr>
      <vt:lpstr>Making a hypothesis</vt:lpstr>
      <vt:lpstr>Making a hypothesis</vt:lpstr>
      <vt:lpstr>More to think about…</vt:lpstr>
      <vt:lpstr>PowerPoint Presentation</vt:lpstr>
      <vt:lpstr>PowerPoint Presentation</vt:lpstr>
      <vt:lpstr>And now we wait…</vt:lpstr>
      <vt:lpstr>Further Discussion: What can schools do to make the Bulb Project a fair test?</vt:lpstr>
      <vt:lpstr>Further Discussion</vt:lpstr>
      <vt:lpstr>Further Discussion: Why might our data be different to the Met Office data?</vt:lpstr>
      <vt:lpstr>Further Activities…</vt:lpstr>
      <vt:lpstr>PowerPoint Presentation</vt:lpstr>
      <vt:lpstr>Further Activities…</vt:lpstr>
      <vt:lpstr>Thank you for taking part in the Bulb Project!  We look forward to learning when your spring bulbs flower.  Don’t forget to submit your flowering dates online: https://museum.wales/spring-bulbs/ </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Moore</dc:creator>
  <cp:lastModifiedBy>Samantha Moore</cp:lastModifiedBy>
  <cp:revision>70</cp:revision>
  <dcterms:created xsi:type="dcterms:W3CDTF">2018-01-10T09:33:43Z</dcterms:created>
  <dcterms:modified xsi:type="dcterms:W3CDTF">2026-02-09T15:24:50Z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4678400.00000000</vt:lpwstr>
  </property>
  <property fmtid="{D5CDD505-2E9C-101B-9397-08002B2CF9AE}" pid="3" name="ContentTypeId">
    <vt:lpwstr>0x01010038139B3759B97D48AF98F056A6147C83</vt:lpwstr>
  </property>
  <property fmtid="{D5CDD505-2E9C-101B-9397-08002B2CF9AE}" pid="4" name="MediaServiceImageTags">
    <vt:lpwstr/>
  </property>
</Properties>
</file>