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7" r:id="rId6"/>
    <p:sldId id="257" r:id="rId7"/>
    <p:sldId id="270" r:id="rId8"/>
    <p:sldId id="259" r:id="rId9"/>
    <p:sldId id="258" r:id="rId10"/>
    <p:sldId id="287" r:id="rId11"/>
    <p:sldId id="288" r:id="rId12"/>
    <p:sldId id="260" r:id="rId13"/>
    <p:sldId id="266" r:id="rId14"/>
    <p:sldId id="289" r:id="rId15"/>
    <p:sldId id="290" r:id="rId16"/>
    <p:sldId id="261" r:id="rId17"/>
    <p:sldId id="276" r:id="rId18"/>
    <p:sldId id="291" r:id="rId19"/>
    <p:sldId id="292" r:id="rId20"/>
    <p:sldId id="262" r:id="rId21"/>
    <p:sldId id="278" r:id="rId22"/>
    <p:sldId id="269" r:id="rId23"/>
    <p:sldId id="271" r:id="rId24"/>
    <p:sldId id="293" r:id="rId25"/>
    <p:sldId id="263" r:id="rId26"/>
    <p:sldId id="285" r:id="rId27"/>
    <p:sldId id="279" r:id="rId28"/>
    <p:sldId id="274" r:id="rId29"/>
    <p:sldId id="280" r:id="rId30"/>
    <p:sldId id="282" r:id="rId31"/>
    <p:sldId id="28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04986-4B08-4135-85CA-C3F8BD1D3E22}" v="89" dt="2024-02-12T09:11:49.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35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oore" userId="6b60c97e-9d50-433e-b642-0e3cb0c58ca1" providerId="ADAL" clId="{20804986-4B08-4135-85CA-C3F8BD1D3E22}"/>
    <pc:docChg chg="undo custSel modSld">
      <pc:chgData name="Samantha Moore" userId="6b60c97e-9d50-433e-b642-0e3cb0c58ca1" providerId="ADAL" clId="{20804986-4B08-4135-85CA-C3F8BD1D3E22}" dt="2024-02-12T09:11:49.437" v="699"/>
      <pc:docMkLst>
        <pc:docMk/>
      </pc:docMkLst>
      <pc:sldChg chg="addSp delSp modSp mod">
        <pc:chgData name="Samantha Moore" userId="6b60c97e-9d50-433e-b642-0e3cb0c58ca1" providerId="ADAL" clId="{20804986-4B08-4135-85CA-C3F8BD1D3E22}" dt="2024-02-08T15:56:35.229" v="684" actId="1038"/>
        <pc:sldMkLst>
          <pc:docMk/>
          <pc:sldMk cId="2857663807" sldId="256"/>
        </pc:sldMkLst>
        <pc:spChg chg="mod">
          <ac:chgData name="Samantha Moore" userId="6b60c97e-9d50-433e-b642-0e3cb0c58ca1" providerId="ADAL" clId="{20804986-4B08-4135-85CA-C3F8BD1D3E22}" dt="2024-02-08T15:50:17.612" v="644" actId="1076"/>
          <ac:spMkLst>
            <pc:docMk/>
            <pc:sldMk cId="2857663807" sldId="256"/>
            <ac:spMk id="2" creationId="{00000000-0000-0000-0000-000000000000}"/>
          </ac:spMkLst>
        </pc:spChg>
        <pc:picChg chg="add del mod">
          <ac:chgData name="Samantha Moore" userId="6b60c97e-9d50-433e-b642-0e3cb0c58ca1" providerId="ADAL" clId="{20804986-4B08-4135-85CA-C3F8BD1D3E22}" dt="2024-02-08T15:50:12.252" v="643" actId="478"/>
          <ac:picMkLst>
            <pc:docMk/>
            <pc:sldMk cId="2857663807" sldId="256"/>
            <ac:picMk id="4" creationId="{92AF2BAF-EC70-30A3-3E11-966849F7AB08}"/>
          </ac:picMkLst>
        </pc:picChg>
        <pc:picChg chg="del">
          <ac:chgData name="Samantha Moore" userId="6b60c97e-9d50-433e-b642-0e3cb0c58ca1" providerId="ADAL" clId="{20804986-4B08-4135-85CA-C3F8BD1D3E22}" dt="2024-02-08T15:21:53.090" v="0" actId="478"/>
          <ac:picMkLst>
            <pc:docMk/>
            <pc:sldMk cId="2857663807" sldId="256"/>
            <ac:picMk id="6" creationId="{00000000-0000-0000-0000-000000000000}"/>
          </ac:picMkLst>
        </pc:picChg>
        <pc:picChg chg="add del mod">
          <ac:chgData name="Samantha Moore" userId="6b60c97e-9d50-433e-b642-0e3cb0c58ca1" providerId="ADAL" clId="{20804986-4B08-4135-85CA-C3F8BD1D3E22}" dt="2024-02-08T15:50:59.293" v="648" actId="478"/>
          <ac:picMkLst>
            <pc:docMk/>
            <pc:sldMk cId="2857663807" sldId="256"/>
            <ac:picMk id="8" creationId="{7C1101CC-8340-83AC-575F-3BD55C3C55CD}"/>
          </ac:picMkLst>
        </pc:picChg>
        <pc:picChg chg="add mod">
          <ac:chgData name="Samantha Moore" userId="6b60c97e-9d50-433e-b642-0e3cb0c58ca1" providerId="ADAL" clId="{20804986-4B08-4135-85CA-C3F8BD1D3E22}" dt="2024-02-08T15:56:19.908" v="677" actId="1076"/>
          <ac:picMkLst>
            <pc:docMk/>
            <pc:sldMk cId="2857663807" sldId="256"/>
            <ac:picMk id="10" creationId="{31C93043-41DA-B86C-8522-0E5386985F07}"/>
          </ac:picMkLst>
        </pc:picChg>
        <pc:picChg chg="add del mod">
          <ac:chgData name="Samantha Moore" userId="6b60c97e-9d50-433e-b642-0e3cb0c58ca1" providerId="ADAL" clId="{20804986-4B08-4135-85CA-C3F8BD1D3E22}" dt="2024-02-08T15:56:15.597" v="676" actId="478"/>
          <ac:picMkLst>
            <pc:docMk/>
            <pc:sldMk cId="2857663807" sldId="256"/>
            <ac:picMk id="12" creationId="{E0B03E22-6D48-61DE-18ED-843F18F96DB5}"/>
          </ac:picMkLst>
        </pc:picChg>
        <pc:picChg chg="add del mod">
          <ac:chgData name="Samantha Moore" userId="6b60c97e-9d50-433e-b642-0e3cb0c58ca1" providerId="ADAL" clId="{20804986-4B08-4135-85CA-C3F8BD1D3E22}" dt="2024-02-08T15:56:15.085" v="675" actId="478"/>
          <ac:picMkLst>
            <pc:docMk/>
            <pc:sldMk cId="2857663807" sldId="256"/>
            <ac:picMk id="14" creationId="{59033775-FD62-8B6B-E5A1-69A0AAA864C6}"/>
          </ac:picMkLst>
        </pc:picChg>
        <pc:picChg chg="add mod">
          <ac:chgData name="Samantha Moore" userId="6b60c97e-9d50-433e-b642-0e3cb0c58ca1" providerId="ADAL" clId="{20804986-4B08-4135-85CA-C3F8BD1D3E22}" dt="2024-02-08T15:56:35.229" v="684" actId="1038"/>
          <ac:picMkLst>
            <pc:docMk/>
            <pc:sldMk cId="2857663807" sldId="256"/>
            <ac:picMk id="16" creationId="{539E8196-5FEC-BCB2-8568-D2312C49DAC8}"/>
          </ac:picMkLst>
        </pc:picChg>
        <pc:picChg chg="add mod">
          <ac:chgData name="Samantha Moore" userId="6b60c97e-9d50-433e-b642-0e3cb0c58ca1" providerId="ADAL" clId="{20804986-4B08-4135-85CA-C3F8BD1D3E22}" dt="2024-02-08T15:56:19.908" v="677" actId="1076"/>
          <ac:picMkLst>
            <pc:docMk/>
            <pc:sldMk cId="2857663807" sldId="256"/>
            <ac:picMk id="18" creationId="{C0F4711B-35F9-3721-706C-D2C740243948}"/>
          </ac:picMkLst>
        </pc:picChg>
      </pc:sldChg>
      <pc:sldChg chg="addSp delSp modSp mod">
        <pc:chgData name="Samantha Moore" userId="6b60c97e-9d50-433e-b642-0e3cb0c58ca1" providerId="ADAL" clId="{20804986-4B08-4135-85CA-C3F8BD1D3E22}" dt="2024-02-08T15:27:28.075" v="39" actId="113"/>
        <pc:sldMkLst>
          <pc:docMk/>
          <pc:sldMk cId="574560232" sldId="260"/>
        </pc:sldMkLst>
        <pc:graphicFrameChg chg="del">
          <ac:chgData name="Samantha Moore" userId="6b60c97e-9d50-433e-b642-0e3cb0c58ca1" providerId="ADAL" clId="{20804986-4B08-4135-85CA-C3F8BD1D3E22}" dt="2024-02-08T15:27:00.593" v="31" actId="478"/>
          <ac:graphicFrameMkLst>
            <pc:docMk/>
            <pc:sldMk cId="574560232" sldId="260"/>
            <ac:graphicFrameMk id="4" creationId="{EDE275D9-2201-24C9-B38F-E9B29F62884C}"/>
          </ac:graphicFrameMkLst>
        </pc:graphicFrameChg>
        <pc:graphicFrameChg chg="add mod">
          <ac:chgData name="Samantha Moore" userId="6b60c97e-9d50-433e-b642-0e3cb0c58ca1" providerId="ADAL" clId="{20804986-4B08-4135-85CA-C3F8BD1D3E22}" dt="2024-02-08T15:27:28.075" v="39" actId="113"/>
          <ac:graphicFrameMkLst>
            <pc:docMk/>
            <pc:sldMk cId="574560232" sldId="260"/>
            <ac:graphicFrameMk id="5" creationId="{39092936-3B5A-4DE0-BADA-AD724A8F91FB}"/>
          </ac:graphicFrameMkLst>
        </pc:graphicFrameChg>
      </pc:sldChg>
      <pc:sldChg chg="addSp delSp modSp mod">
        <pc:chgData name="Samantha Moore" userId="6b60c97e-9d50-433e-b642-0e3cb0c58ca1" providerId="ADAL" clId="{20804986-4B08-4135-85CA-C3F8BD1D3E22}" dt="2024-02-08T15:36:44.931" v="207" actId="14100"/>
        <pc:sldMkLst>
          <pc:docMk/>
          <pc:sldMk cId="95771927" sldId="261"/>
        </pc:sldMkLst>
        <pc:graphicFrameChg chg="add mod">
          <ac:chgData name="Samantha Moore" userId="6b60c97e-9d50-433e-b642-0e3cb0c58ca1" providerId="ADAL" clId="{20804986-4B08-4135-85CA-C3F8BD1D3E22}" dt="2024-02-08T15:36:44.931" v="207" actId="14100"/>
          <ac:graphicFrameMkLst>
            <pc:docMk/>
            <pc:sldMk cId="95771927" sldId="261"/>
            <ac:graphicFrameMk id="4" creationId="{0B3134B5-0A62-43DF-97D3-6EAFFF98E237}"/>
          </ac:graphicFrameMkLst>
        </pc:graphicFrameChg>
        <pc:graphicFrameChg chg="del">
          <ac:chgData name="Samantha Moore" userId="6b60c97e-9d50-433e-b642-0e3cb0c58ca1" providerId="ADAL" clId="{20804986-4B08-4135-85CA-C3F8BD1D3E22}" dt="2024-02-08T15:36:29.716" v="204" actId="478"/>
          <ac:graphicFrameMkLst>
            <pc:docMk/>
            <pc:sldMk cId="95771927" sldId="261"/>
            <ac:graphicFrameMk id="5" creationId="{1A956275-04D2-35B2-B349-4C27D59E64A7}"/>
          </ac:graphicFrameMkLst>
        </pc:graphicFrameChg>
      </pc:sldChg>
      <pc:sldChg chg="addSp delSp modSp mod">
        <pc:chgData name="Samantha Moore" userId="6b60c97e-9d50-433e-b642-0e3cb0c58ca1" providerId="ADAL" clId="{20804986-4B08-4135-85CA-C3F8BD1D3E22}" dt="2024-02-08T15:29:41.497" v="171" actId="14100"/>
        <pc:sldMkLst>
          <pc:docMk/>
          <pc:sldMk cId="1535734273" sldId="266"/>
        </pc:sldMkLst>
        <pc:spChg chg="mod">
          <ac:chgData name="Samantha Moore" userId="6b60c97e-9d50-433e-b642-0e3cb0c58ca1" providerId="ADAL" clId="{20804986-4B08-4135-85CA-C3F8BD1D3E22}" dt="2024-02-08T15:29:39.649" v="170" actId="14100"/>
          <ac:spMkLst>
            <pc:docMk/>
            <pc:sldMk cId="1535734273" sldId="266"/>
            <ac:spMk id="3" creationId="{00000000-0000-0000-0000-000000000000}"/>
          </ac:spMkLst>
        </pc:spChg>
        <pc:spChg chg="mod">
          <ac:chgData name="Samantha Moore" userId="6b60c97e-9d50-433e-b642-0e3cb0c58ca1" providerId="ADAL" clId="{20804986-4B08-4135-85CA-C3F8BD1D3E22}" dt="2024-02-08T15:28:26.897" v="65" actId="1076"/>
          <ac:spMkLst>
            <pc:docMk/>
            <pc:sldMk cId="1535734273" sldId="266"/>
            <ac:spMk id="5" creationId="{00000000-0000-0000-0000-000000000000}"/>
          </ac:spMkLst>
        </pc:spChg>
        <pc:spChg chg="mod">
          <ac:chgData name="Samantha Moore" userId="6b60c97e-9d50-433e-b642-0e3cb0c58ca1" providerId="ADAL" clId="{20804986-4B08-4135-85CA-C3F8BD1D3E22}" dt="2024-02-08T15:28:22.939" v="64" actId="1076"/>
          <ac:spMkLst>
            <pc:docMk/>
            <pc:sldMk cId="1535734273" sldId="266"/>
            <ac:spMk id="6" creationId="{00000000-0000-0000-0000-000000000000}"/>
          </ac:spMkLst>
        </pc:spChg>
        <pc:spChg chg="mod">
          <ac:chgData name="Samantha Moore" userId="6b60c97e-9d50-433e-b642-0e3cb0c58ca1" providerId="ADAL" clId="{20804986-4B08-4135-85CA-C3F8BD1D3E22}" dt="2024-02-08T15:28:30.161" v="66" actId="1076"/>
          <ac:spMkLst>
            <pc:docMk/>
            <pc:sldMk cId="1535734273" sldId="266"/>
            <ac:spMk id="7" creationId="{00000000-0000-0000-0000-000000000000}"/>
          </ac:spMkLst>
        </pc:spChg>
        <pc:spChg chg="mod">
          <ac:chgData name="Samantha Moore" userId="6b60c97e-9d50-433e-b642-0e3cb0c58ca1" providerId="ADAL" clId="{20804986-4B08-4135-85CA-C3F8BD1D3E22}" dt="2024-02-08T15:28:33.354" v="67" actId="1076"/>
          <ac:spMkLst>
            <pc:docMk/>
            <pc:sldMk cId="1535734273" sldId="266"/>
            <ac:spMk id="8" creationId="{00000000-0000-0000-0000-000000000000}"/>
          </ac:spMkLst>
        </pc:spChg>
        <pc:spChg chg="mod">
          <ac:chgData name="Samantha Moore" userId="6b60c97e-9d50-433e-b642-0e3cb0c58ca1" providerId="ADAL" clId="{20804986-4B08-4135-85CA-C3F8BD1D3E22}" dt="2024-02-08T15:28:15.305" v="63" actId="1038"/>
          <ac:spMkLst>
            <pc:docMk/>
            <pc:sldMk cId="1535734273" sldId="266"/>
            <ac:spMk id="9" creationId="{00000000-0000-0000-0000-000000000000}"/>
          </ac:spMkLst>
        </pc:spChg>
        <pc:graphicFrameChg chg="del">
          <ac:chgData name="Samantha Moore" userId="6b60c97e-9d50-433e-b642-0e3cb0c58ca1" providerId="ADAL" clId="{20804986-4B08-4135-85CA-C3F8BD1D3E22}" dt="2024-02-08T15:27:39.931" v="40" actId="478"/>
          <ac:graphicFrameMkLst>
            <pc:docMk/>
            <pc:sldMk cId="1535734273" sldId="266"/>
            <ac:graphicFrameMk id="4" creationId="{AC1167BC-B085-FF57-A476-90E14528348D}"/>
          </ac:graphicFrameMkLst>
        </pc:graphicFrameChg>
        <pc:graphicFrameChg chg="add mod ord">
          <ac:chgData name="Samantha Moore" userId="6b60c97e-9d50-433e-b642-0e3cb0c58ca1" providerId="ADAL" clId="{20804986-4B08-4135-85CA-C3F8BD1D3E22}" dt="2024-02-08T15:29:41.497" v="171" actId="14100"/>
          <ac:graphicFrameMkLst>
            <pc:docMk/>
            <pc:sldMk cId="1535734273" sldId="266"/>
            <ac:graphicFrameMk id="10" creationId="{6CAC9DBE-868F-9272-F054-C22A832EFC73}"/>
          </ac:graphicFrameMkLst>
        </pc:graphicFrameChg>
      </pc:sldChg>
      <pc:sldChg chg="addSp delSp modSp mod">
        <pc:chgData name="Samantha Moore" userId="6b60c97e-9d50-433e-b642-0e3cb0c58ca1" providerId="ADAL" clId="{20804986-4B08-4135-85CA-C3F8BD1D3E22}" dt="2024-02-08T15:41:27.034" v="363" actId="1076"/>
        <pc:sldMkLst>
          <pc:docMk/>
          <pc:sldMk cId="3678796827" sldId="269"/>
        </pc:sldMkLst>
        <pc:graphicFrameChg chg="del">
          <ac:chgData name="Samantha Moore" userId="6b60c97e-9d50-433e-b642-0e3cb0c58ca1" providerId="ADAL" clId="{20804986-4B08-4135-85CA-C3F8BD1D3E22}" dt="2024-02-08T15:41:16.571" v="361" actId="478"/>
          <ac:graphicFrameMkLst>
            <pc:docMk/>
            <pc:sldMk cId="3678796827" sldId="269"/>
            <ac:graphicFrameMk id="4" creationId="{00000000-0000-0000-0000-000000000000}"/>
          </ac:graphicFrameMkLst>
        </pc:graphicFrameChg>
        <pc:graphicFrameChg chg="add mod">
          <ac:chgData name="Samantha Moore" userId="6b60c97e-9d50-433e-b642-0e3cb0c58ca1" providerId="ADAL" clId="{20804986-4B08-4135-85CA-C3F8BD1D3E22}" dt="2024-02-08T15:41:27.034" v="363" actId="1076"/>
          <ac:graphicFrameMkLst>
            <pc:docMk/>
            <pc:sldMk cId="3678796827" sldId="269"/>
            <ac:graphicFrameMk id="6" creationId="{01781DA4-5AF7-3E4E-A011-0A0A5D9D7EC3}"/>
          </ac:graphicFrameMkLst>
        </pc:graphicFrameChg>
      </pc:sldChg>
      <pc:sldChg chg="modSp mod">
        <pc:chgData name="Samantha Moore" userId="6b60c97e-9d50-433e-b642-0e3cb0c58ca1" providerId="ADAL" clId="{20804986-4B08-4135-85CA-C3F8BD1D3E22}" dt="2024-02-08T15:42:44.220" v="403" actId="20577"/>
        <pc:sldMkLst>
          <pc:docMk/>
          <pc:sldMk cId="1952418088" sldId="271"/>
        </pc:sldMkLst>
        <pc:spChg chg="mod">
          <ac:chgData name="Samantha Moore" userId="6b60c97e-9d50-433e-b642-0e3cb0c58ca1" providerId="ADAL" clId="{20804986-4B08-4135-85CA-C3F8BD1D3E22}" dt="2024-02-08T15:42:44.220" v="403" actId="20577"/>
          <ac:spMkLst>
            <pc:docMk/>
            <pc:sldMk cId="1952418088" sldId="271"/>
            <ac:spMk id="4" creationId="{00000000-0000-0000-0000-000000000000}"/>
          </ac:spMkLst>
        </pc:spChg>
        <pc:spChg chg="mod">
          <ac:chgData name="Samantha Moore" userId="6b60c97e-9d50-433e-b642-0e3cb0c58ca1" providerId="ADAL" clId="{20804986-4B08-4135-85CA-C3F8BD1D3E22}" dt="2024-02-08T15:42:22.243" v="389" actId="1076"/>
          <ac:spMkLst>
            <pc:docMk/>
            <pc:sldMk cId="1952418088" sldId="271"/>
            <ac:spMk id="5" creationId="{00000000-0000-0000-0000-000000000000}"/>
          </ac:spMkLst>
        </pc:spChg>
        <pc:spChg chg="mod">
          <ac:chgData name="Samantha Moore" userId="6b60c97e-9d50-433e-b642-0e3cb0c58ca1" providerId="ADAL" clId="{20804986-4B08-4135-85CA-C3F8BD1D3E22}" dt="2024-02-08T15:42:26.762" v="390" actId="1076"/>
          <ac:spMkLst>
            <pc:docMk/>
            <pc:sldMk cId="1952418088" sldId="271"/>
            <ac:spMk id="7" creationId="{A6EEB99C-2A55-424A-92D2-CFD5A9242CA6}"/>
          </ac:spMkLst>
        </pc:spChg>
        <pc:spChg chg="mod">
          <ac:chgData name="Samantha Moore" userId="6b60c97e-9d50-433e-b642-0e3cb0c58ca1" providerId="ADAL" clId="{20804986-4B08-4135-85CA-C3F8BD1D3E22}" dt="2024-02-08T15:41:45.878" v="365" actId="20577"/>
          <ac:spMkLst>
            <pc:docMk/>
            <pc:sldMk cId="1952418088" sldId="271"/>
            <ac:spMk id="8" creationId="{32E81EF5-B620-B506-6EB2-A7162A49C921}"/>
          </ac:spMkLst>
        </pc:spChg>
        <pc:graphicFrameChg chg="modGraphic">
          <ac:chgData name="Samantha Moore" userId="6b60c97e-9d50-433e-b642-0e3cb0c58ca1" providerId="ADAL" clId="{20804986-4B08-4135-85CA-C3F8BD1D3E22}" dt="2024-02-08T15:42:16.940" v="388" actId="20577"/>
          <ac:graphicFrameMkLst>
            <pc:docMk/>
            <pc:sldMk cId="1952418088" sldId="271"/>
            <ac:graphicFrameMk id="3" creationId="{00000000-0000-0000-0000-000000000000}"/>
          </ac:graphicFrameMkLst>
        </pc:graphicFrameChg>
      </pc:sldChg>
      <pc:sldChg chg="addSp delSp modSp mod">
        <pc:chgData name="Samantha Moore" userId="6b60c97e-9d50-433e-b642-0e3cb0c58ca1" providerId="ADAL" clId="{20804986-4B08-4135-85CA-C3F8BD1D3E22}" dt="2024-02-08T15:37:56.888" v="249" actId="27636"/>
        <pc:sldMkLst>
          <pc:docMk/>
          <pc:sldMk cId="440982911" sldId="276"/>
        </pc:sldMkLst>
        <pc:spChg chg="mod">
          <ac:chgData name="Samantha Moore" userId="6b60c97e-9d50-433e-b642-0e3cb0c58ca1" providerId="ADAL" clId="{20804986-4B08-4135-85CA-C3F8BD1D3E22}" dt="2024-02-08T15:37:56.888" v="249" actId="27636"/>
          <ac:spMkLst>
            <pc:docMk/>
            <pc:sldMk cId="440982911" sldId="276"/>
            <ac:spMk id="5" creationId="{00000000-0000-0000-0000-000000000000}"/>
          </ac:spMkLst>
        </pc:spChg>
        <pc:spChg chg="mod">
          <ac:chgData name="Samantha Moore" userId="6b60c97e-9d50-433e-b642-0e3cb0c58ca1" providerId="ADAL" clId="{20804986-4B08-4135-85CA-C3F8BD1D3E22}" dt="2024-02-08T15:37:46.980" v="247" actId="20577"/>
          <ac:spMkLst>
            <pc:docMk/>
            <pc:sldMk cId="440982911" sldId="276"/>
            <ac:spMk id="15" creationId="{047CF244-10FB-16A1-4E48-E9522D26DCCA}"/>
          </ac:spMkLst>
        </pc:spChg>
        <pc:graphicFrameChg chg="del">
          <ac:chgData name="Samantha Moore" userId="6b60c97e-9d50-433e-b642-0e3cb0c58ca1" providerId="ADAL" clId="{20804986-4B08-4135-85CA-C3F8BD1D3E22}" dt="2024-02-08T15:36:51.362" v="208" actId="478"/>
          <ac:graphicFrameMkLst>
            <pc:docMk/>
            <pc:sldMk cId="440982911" sldId="276"/>
            <ac:graphicFrameMk id="3" creationId="{BF8CC40A-0CEF-FA86-4FC8-0572AD9991FA}"/>
          </ac:graphicFrameMkLst>
        </pc:graphicFrameChg>
        <pc:graphicFrameChg chg="add mod ord">
          <ac:chgData name="Samantha Moore" userId="6b60c97e-9d50-433e-b642-0e3cb0c58ca1" providerId="ADAL" clId="{20804986-4B08-4135-85CA-C3F8BD1D3E22}" dt="2024-02-08T15:36:57.853" v="210" actId="167"/>
          <ac:graphicFrameMkLst>
            <pc:docMk/>
            <pc:sldMk cId="440982911" sldId="276"/>
            <ac:graphicFrameMk id="4" creationId="{1CD64061-A8B2-F3C2-0DC9-410CA66FF951}"/>
          </ac:graphicFrameMkLst>
        </pc:graphicFrameChg>
        <pc:cxnChg chg="mod">
          <ac:chgData name="Samantha Moore" userId="6b60c97e-9d50-433e-b642-0e3cb0c58ca1" providerId="ADAL" clId="{20804986-4B08-4135-85CA-C3F8BD1D3E22}" dt="2024-02-08T15:37:34.253" v="241" actId="14100"/>
          <ac:cxnSpMkLst>
            <pc:docMk/>
            <pc:sldMk cId="440982911" sldId="276"/>
            <ac:cxnSpMk id="16" creationId="{746D6629-6DE4-9209-A936-D72F3D9A3F88}"/>
          </ac:cxnSpMkLst>
        </pc:cxnChg>
        <pc:cxnChg chg="mod">
          <ac:chgData name="Samantha Moore" userId="6b60c97e-9d50-433e-b642-0e3cb0c58ca1" providerId="ADAL" clId="{20804986-4B08-4135-85CA-C3F8BD1D3E22}" dt="2024-02-08T15:37:03.992" v="211" actId="14100"/>
          <ac:cxnSpMkLst>
            <pc:docMk/>
            <pc:sldMk cId="440982911" sldId="276"/>
            <ac:cxnSpMk id="18" creationId="{8F4C1D06-22D9-49E6-9880-43414CE751F0}"/>
          </ac:cxnSpMkLst>
        </pc:cxnChg>
      </pc:sldChg>
      <pc:sldChg chg="modSp mod">
        <pc:chgData name="Samantha Moore" userId="6b60c97e-9d50-433e-b642-0e3cb0c58ca1" providerId="ADAL" clId="{20804986-4B08-4135-85CA-C3F8BD1D3E22}" dt="2024-02-08T15:41:11.963" v="360" actId="20577"/>
        <pc:sldMkLst>
          <pc:docMk/>
          <pc:sldMk cId="177778178" sldId="278"/>
        </pc:sldMkLst>
        <pc:graphicFrameChg chg="modGraphic">
          <ac:chgData name="Samantha Moore" userId="6b60c97e-9d50-433e-b642-0e3cb0c58ca1" providerId="ADAL" clId="{20804986-4B08-4135-85CA-C3F8BD1D3E22}" dt="2024-02-08T15:41:11.963" v="360" actId="20577"/>
          <ac:graphicFrameMkLst>
            <pc:docMk/>
            <pc:sldMk cId="177778178" sldId="278"/>
            <ac:graphicFrameMk id="3" creationId="{B87A419F-9050-A13F-83B3-70F882A8F934}"/>
          </ac:graphicFrameMkLst>
        </pc:graphicFrameChg>
      </pc:sldChg>
      <pc:sldChg chg="modSp mod">
        <pc:chgData name="Samantha Moore" userId="6b60c97e-9d50-433e-b642-0e3cb0c58ca1" providerId="ADAL" clId="{20804986-4B08-4135-85CA-C3F8BD1D3E22}" dt="2024-02-08T15:43:50.150" v="457" actId="14100"/>
        <pc:sldMkLst>
          <pc:docMk/>
          <pc:sldMk cId="9668639" sldId="279"/>
        </pc:sldMkLst>
        <pc:spChg chg="mod">
          <ac:chgData name="Samantha Moore" userId="6b60c97e-9d50-433e-b642-0e3cb0c58ca1" providerId="ADAL" clId="{20804986-4B08-4135-85CA-C3F8BD1D3E22}" dt="2024-02-08T15:43:50.150" v="457" actId="14100"/>
          <ac:spMkLst>
            <pc:docMk/>
            <pc:sldMk cId="9668639" sldId="279"/>
            <ac:spMk id="7" creationId="{93EDB451-6C54-4A00-9CAA-36E348A73561}"/>
          </ac:spMkLst>
        </pc:spChg>
      </pc:sldChg>
      <pc:sldChg chg="modSp mod">
        <pc:chgData name="Samantha Moore" userId="6b60c97e-9d50-433e-b642-0e3cb0c58ca1" providerId="ADAL" clId="{20804986-4B08-4135-85CA-C3F8BD1D3E22}" dt="2024-02-12T09:11:49.437" v="699"/>
        <pc:sldMkLst>
          <pc:docMk/>
          <pc:sldMk cId="1655585670" sldId="280"/>
        </pc:sldMkLst>
        <pc:spChg chg="mod">
          <ac:chgData name="Samantha Moore" userId="6b60c97e-9d50-433e-b642-0e3cb0c58ca1" providerId="ADAL" clId="{20804986-4B08-4135-85CA-C3F8BD1D3E22}" dt="2024-02-12T09:11:49.437" v="699"/>
          <ac:spMkLst>
            <pc:docMk/>
            <pc:sldMk cId="1655585670" sldId="280"/>
            <ac:spMk id="4" creationId="{24A1E559-D559-46E6-A95E-85D815585722}"/>
          </ac:spMkLst>
        </pc:spChg>
      </pc:sldChg>
      <pc:sldChg chg="addSp delSp modSp mod modAnim">
        <pc:chgData name="Samantha Moore" userId="6b60c97e-9d50-433e-b642-0e3cb0c58ca1" providerId="ADAL" clId="{20804986-4B08-4135-85CA-C3F8BD1D3E22}" dt="2024-02-08T15:48:39.057" v="637" actId="20577"/>
        <pc:sldMkLst>
          <pc:docMk/>
          <pc:sldMk cId="1331328807" sldId="283"/>
        </pc:sldMkLst>
        <pc:spChg chg="mod">
          <ac:chgData name="Samantha Moore" userId="6b60c97e-9d50-433e-b642-0e3cb0c58ca1" providerId="ADAL" clId="{20804986-4B08-4135-85CA-C3F8BD1D3E22}" dt="2024-02-08T15:48:39.057" v="637" actId="20577"/>
          <ac:spMkLst>
            <pc:docMk/>
            <pc:sldMk cId="1331328807" sldId="283"/>
            <ac:spMk id="2" creationId="{9B1DFD33-3AB0-4BDF-A37B-8DC00119B892}"/>
          </ac:spMkLst>
        </pc:spChg>
        <pc:spChg chg="mod">
          <ac:chgData name="Samantha Moore" userId="6b60c97e-9d50-433e-b642-0e3cb0c58ca1" providerId="ADAL" clId="{20804986-4B08-4135-85CA-C3F8BD1D3E22}" dt="2024-02-08T15:47:11.288" v="587" actId="20577"/>
          <ac:spMkLst>
            <pc:docMk/>
            <pc:sldMk cId="1331328807" sldId="283"/>
            <ac:spMk id="3" creationId="{60B34A90-0B97-4CBE-94D3-58D2018750BA}"/>
          </ac:spMkLst>
        </pc:spChg>
        <pc:picChg chg="add mod">
          <ac:chgData name="Samantha Moore" userId="6b60c97e-9d50-433e-b642-0e3cb0c58ca1" providerId="ADAL" clId="{20804986-4B08-4135-85CA-C3F8BD1D3E22}" dt="2024-02-08T15:47:20.256" v="590" actId="1076"/>
          <ac:picMkLst>
            <pc:docMk/>
            <pc:sldMk cId="1331328807" sldId="283"/>
            <ac:picMk id="4" creationId="{29F7C3A4-229D-5F92-F890-EF599CE593B9}"/>
          </ac:picMkLst>
        </pc:picChg>
        <pc:picChg chg="add mod">
          <ac:chgData name="Samantha Moore" userId="6b60c97e-9d50-433e-b642-0e3cb0c58ca1" providerId="ADAL" clId="{20804986-4B08-4135-85CA-C3F8BD1D3E22}" dt="2024-02-08T15:47:51.576" v="592" actId="1076"/>
          <ac:picMkLst>
            <pc:docMk/>
            <pc:sldMk cId="1331328807" sldId="283"/>
            <ac:picMk id="6" creationId="{384540CA-7A93-5FB8-5505-CE08E491FE2A}"/>
          </ac:picMkLst>
        </pc:picChg>
        <pc:picChg chg="del">
          <ac:chgData name="Samantha Moore" userId="6b60c97e-9d50-433e-b642-0e3cb0c58ca1" providerId="ADAL" clId="{20804986-4B08-4135-85CA-C3F8BD1D3E22}" dt="2024-02-08T15:44:57.488" v="533" actId="478"/>
          <ac:picMkLst>
            <pc:docMk/>
            <pc:sldMk cId="1331328807" sldId="283"/>
            <ac:picMk id="7" creationId="{C1A5392D-C0F5-4066-8B22-77CC21554F96}"/>
          </ac:picMkLst>
        </pc:picChg>
        <pc:picChg chg="del">
          <ac:chgData name="Samantha Moore" userId="6b60c97e-9d50-433e-b642-0e3cb0c58ca1" providerId="ADAL" clId="{20804986-4B08-4135-85CA-C3F8BD1D3E22}" dt="2024-02-08T15:44:58.112" v="534" actId="478"/>
          <ac:picMkLst>
            <pc:docMk/>
            <pc:sldMk cId="1331328807" sldId="283"/>
            <ac:picMk id="9" creationId="{F422A03D-754C-4294-B43A-9CFAEEB23216}"/>
          </ac:picMkLst>
        </pc:picChg>
        <pc:picChg chg="del">
          <ac:chgData name="Samantha Moore" userId="6b60c97e-9d50-433e-b642-0e3cb0c58ca1" providerId="ADAL" clId="{20804986-4B08-4135-85CA-C3F8BD1D3E22}" dt="2024-02-08T15:45:46.315" v="535" actId="478"/>
          <ac:picMkLst>
            <pc:docMk/>
            <pc:sldMk cId="1331328807" sldId="283"/>
            <ac:picMk id="11" creationId="{A97396E5-AE53-4B6B-81BF-398F6880E0CD}"/>
          </ac:picMkLst>
        </pc:picChg>
      </pc:sldChg>
      <pc:sldChg chg="addSp modSp mod">
        <pc:chgData name="Samantha Moore" userId="6b60c97e-9d50-433e-b642-0e3cb0c58ca1" providerId="ADAL" clId="{20804986-4B08-4135-85CA-C3F8BD1D3E22}" dt="2024-02-08T15:59:57.543" v="698" actId="1037"/>
        <pc:sldMkLst>
          <pc:docMk/>
          <pc:sldMk cId="3820022507" sldId="286"/>
        </pc:sldMkLst>
        <pc:picChg chg="add mod ord modCrop">
          <ac:chgData name="Samantha Moore" userId="6b60c97e-9d50-433e-b642-0e3cb0c58ca1" providerId="ADAL" clId="{20804986-4B08-4135-85CA-C3F8BD1D3E22}" dt="2024-02-08T15:59:57.543" v="698" actId="1037"/>
          <ac:picMkLst>
            <pc:docMk/>
            <pc:sldMk cId="3820022507" sldId="286"/>
            <ac:picMk id="4" creationId="{EDE27309-B05F-0C95-3C5A-26483EDC298A}"/>
          </ac:picMkLst>
        </pc:picChg>
      </pc:sldChg>
      <pc:sldChg chg="addSp delSp modSp mod">
        <pc:chgData name="Samantha Moore" userId="6b60c97e-9d50-433e-b642-0e3cb0c58ca1" providerId="ADAL" clId="{20804986-4B08-4135-85CA-C3F8BD1D3E22}" dt="2024-02-08T15:25:20.595" v="10" actId="113"/>
        <pc:sldMkLst>
          <pc:docMk/>
          <pc:sldMk cId="2776034887" sldId="287"/>
        </pc:sldMkLst>
        <pc:graphicFrameChg chg="add mod">
          <ac:chgData name="Samantha Moore" userId="6b60c97e-9d50-433e-b642-0e3cb0c58ca1" providerId="ADAL" clId="{20804986-4B08-4135-85CA-C3F8BD1D3E22}" dt="2024-02-08T15:25:20.595" v="10" actId="113"/>
          <ac:graphicFrameMkLst>
            <pc:docMk/>
            <pc:sldMk cId="2776034887" sldId="287"/>
            <ac:graphicFrameMk id="4" creationId="{FB4542C2-E891-45A7-A865-34C16A9563A8}"/>
          </ac:graphicFrameMkLst>
        </pc:graphicFrameChg>
        <pc:graphicFrameChg chg="del">
          <ac:chgData name="Samantha Moore" userId="6b60c97e-9d50-433e-b642-0e3cb0c58ca1" providerId="ADAL" clId="{20804986-4B08-4135-85CA-C3F8BD1D3E22}" dt="2024-02-08T15:24:43.650" v="1" actId="478"/>
          <ac:graphicFrameMkLst>
            <pc:docMk/>
            <pc:sldMk cId="2776034887" sldId="287"/>
            <ac:graphicFrameMk id="5" creationId="{24BD959F-5EAB-4079-9BB5-C1EB759C2305}"/>
          </ac:graphicFrameMkLst>
        </pc:graphicFrameChg>
      </pc:sldChg>
      <pc:sldChg chg="addSp delSp modSp mod">
        <pc:chgData name="Samantha Moore" userId="6b60c97e-9d50-433e-b642-0e3cb0c58ca1" providerId="ADAL" clId="{20804986-4B08-4135-85CA-C3F8BD1D3E22}" dt="2024-02-08T15:26:32.418" v="30" actId="1076"/>
        <pc:sldMkLst>
          <pc:docMk/>
          <pc:sldMk cId="3287572429" sldId="288"/>
        </pc:sldMkLst>
        <pc:spChg chg="mod">
          <ac:chgData name="Samantha Moore" userId="6b60c97e-9d50-433e-b642-0e3cb0c58ca1" providerId="ADAL" clId="{20804986-4B08-4135-85CA-C3F8BD1D3E22}" dt="2024-02-08T15:26:21.996" v="23" actId="1076"/>
          <ac:spMkLst>
            <pc:docMk/>
            <pc:sldMk cId="3287572429" sldId="288"/>
            <ac:spMk id="5" creationId="{00000000-0000-0000-0000-000000000000}"/>
          </ac:spMkLst>
        </pc:spChg>
        <pc:spChg chg="mod">
          <ac:chgData name="Samantha Moore" userId="6b60c97e-9d50-433e-b642-0e3cb0c58ca1" providerId="ADAL" clId="{20804986-4B08-4135-85CA-C3F8BD1D3E22}" dt="2024-02-08T15:26:10.664" v="18" actId="20577"/>
          <ac:spMkLst>
            <pc:docMk/>
            <pc:sldMk cId="3287572429" sldId="288"/>
            <ac:spMk id="6" creationId="{00000000-0000-0000-0000-000000000000}"/>
          </ac:spMkLst>
        </pc:spChg>
        <pc:spChg chg="mod">
          <ac:chgData name="Samantha Moore" userId="6b60c97e-9d50-433e-b642-0e3cb0c58ca1" providerId="ADAL" clId="{20804986-4B08-4135-85CA-C3F8BD1D3E22}" dt="2024-02-08T15:26:20.386" v="22" actId="1076"/>
          <ac:spMkLst>
            <pc:docMk/>
            <pc:sldMk cId="3287572429" sldId="288"/>
            <ac:spMk id="7" creationId="{00000000-0000-0000-0000-000000000000}"/>
          </ac:spMkLst>
        </pc:spChg>
        <pc:spChg chg="mod">
          <ac:chgData name="Samantha Moore" userId="6b60c97e-9d50-433e-b642-0e3cb0c58ca1" providerId="ADAL" clId="{20804986-4B08-4135-85CA-C3F8BD1D3E22}" dt="2024-02-08T15:26:32.418" v="30" actId="1076"/>
          <ac:spMkLst>
            <pc:docMk/>
            <pc:sldMk cId="3287572429" sldId="288"/>
            <ac:spMk id="8" creationId="{00000000-0000-0000-0000-000000000000}"/>
          </ac:spMkLst>
        </pc:spChg>
        <pc:spChg chg="mod">
          <ac:chgData name="Samantha Moore" userId="6b60c97e-9d50-433e-b642-0e3cb0c58ca1" providerId="ADAL" clId="{20804986-4B08-4135-85CA-C3F8BD1D3E22}" dt="2024-02-08T15:25:46.473" v="14" actId="1076"/>
          <ac:spMkLst>
            <pc:docMk/>
            <pc:sldMk cId="3287572429" sldId="288"/>
            <ac:spMk id="9" creationId="{00000000-0000-0000-0000-000000000000}"/>
          </ac:spMkLst>
        </pc:spChg>
        <pc:spChg chg="mod">
          <ac:chgData name="Samantha Moore" userId="6b60c97e-9d50-433e-b642-0e3cb0c58ca1" providerId="ADAL" clId="{20804986-4B08-4135-85CA-C3F8BD1D3E22}" dt="2024-02-08T15:25:50.761" v="15" actId="1076"/>
          <ac:spMkLst>
            <pc:docMk/>
            <pc:sldMk cId="3287572429" sldId="288"/>
            <ac:spMk id="11" creationId="{B1791815-246E-EFB0-30B0-58AFF6F4758D}"/>
          </ac:spMkLst>
        </pc:spChg>
        <pc:graphicFrameChg chg="add mod ord">
          <ac:chgData name="Samantha Moore" userId="6b60c97e-9d50-433e-b642-0e3cb0c58ca1" providerId="ADAL" clId="{20804986-4B08-4135-85CA-C3F8BD1D3E22}" dt="2024-02-08T15:25:34.284" v="13" actId="167"/>
          <ac:graphicFrameMkLst>
            <pc:docMk/>
            <pc:sldMk cId="3287572429" sldId="288"/>
            <ac:graphicFrameMk id="4" creationId="{251D1B04-A98A-6B5F-233D-820C5F940024}"/>
          </ac:graphicFrameMkLst>
        </pc:graphicFrameChg>
        <pc:graphicFrameChg chg="del">
          <ac:chgData name="Samantha Moore" userId="6b60c97e-9d50-433e-b642-0e3cb0c58ca1" providerId="ADAL" clId="{20804986-4B08-4135-85CA-C3F8BD1D3E22}" dt="2024-02-08T15:25:29.719" v="11" actId="478"/>
          <ac:graphicFrameMkLst>
            <pc:docMk/>
            <pc:sldMk cId="3287572429" sldId="288"/>
            <ac:graphicFrameMk id="10" creationId="{A49D8CB0-93D7-618C-A57F-28BD63DFFD99}"/>
          </ac:graphicFrameMkLst>
        </pc:graphicFrameChg>
      </pc:sldChg>
      <pc:sldChg chg="addSp delSp modSp mod">
        <pc:chgData name="Samantha Moore" userId="6b60c97e-9d50-433e-b642-0e3cb0c58ca1" providerId="ADAL" clId="{20804986-4B08-4135-85CA-C3F8BD1D3E22}" dt="2024-02-08T15:32:53.748" v="180"/>
        <pc:sldMkLst>
          <pc:docMk/>
          <pc:sldMk cId="1565062466" sldId="289"/>
        </pc:sldMkLst>
        <pc:graphicFrameChg chg="add mod">
          <ac:chgData name="Samantha Moore" userId="6b60c97e-9d50-433e-b642-0e3cb0c58ca1" providerId="ADAL" clId="{20804986-4B08-4135-85CA-C3F8BD1D3E22}" dt="2024-02-08T15:32:53.748" v="180"/>
          <ac:graphicFrameMkLst>
            <pc:docMk/>
            <pc:sldMk cId="1565062466" sldId="289"/>
            <ac:graphicFrameMk id="4" creationId="{74B624E6-1539-4646-9EC7-30E10991222A}"/>
          </ac:graphicFrameMkLst>
        </pc:graphicFrameChg>
        <pc:graphicFrameChg chg="del">
          <ac:chgData name="Samantha Moore" userId="6b60c97e-9d50-433e-b642-0e3cb0c58ca1" providerId="ADAL" clId="{20804986-4B08-4135-85CA-C3F8BD1D3E22}" dt="2024-02-08T15:28:48.922" v="68" actId="478"/>
          <ac:graphicFrameMkLst>
            <pc:docMk/>
            <pc:sldMk cId="1565062466" sldId="289"/>
            <ac:graphicFrameMk id="5" creationId="{5C8E55F8-7BF6-4D64-97E8-D729132658DE}"/>
          </ac:graphicFrameMkLst>
        </pc:graphicFrameChg>
      </pc:sldChg>
      <pc:sldChg chg="addSp delSp modSp mod">
        <pc:chgData name="Samantha Moore" userId="6b60c97e-9d50-433e-b642-0e3cb0c58ca1" providerId="ADAL" clId="{20804986-4B08-4135-85CA-C3F8BD1D3E22}" dt="2024-02-08T15:36:22.019" v="203" actId="1076"/>
        <pc:sldMkLst>
          <pc:docMk/>
          <pc:sldMk cId="1004740204" sldId="290"/>
        </pc:sldMkLst>
        <pc:spChg chg="mod">
          <ac:chgData name="Samantha Moore" userId="6b60c97e-9d50-433e-b642-0e3cb0c58ca1" providerId="ADAL" clId="{20804986-4B08-4135-85CA-C3F8BD1D3E22}" dt="2024-02-08T15:36:00.132" v="191" actId="1076"/>
          <ac:spMkLst>
            <pc:docMk/>
            <pc:sldMk cId="1004740204" sldId="290"/>
            <ac:spMk id="5" creationId="{00000000-0000-0000-0000-000000000000}"/>
          </ac:spMkLst>
        </pc:spChg>
        <pc:spChg chg="mod">
          <ac:chgData name="Samantha Moore" userId="6b60c97e-9d50-433e-b642-0e3cb0c58ca1" providerId="ADAL" clId="{20804986-4B08-4135-85CA-C3F8BD1D3E22}" dt="2024-02-08T15:35:54.451" v="186" actId="1076"/>
          <ac:spMkLst>
            <pc:docMk/>
            <pc:sldMk cId="1004740204" sldId="290"/>
            <ac:spMk id="6" creationId="{00000000-0000-0000-0000-000000000000}"/>
          </ac:spMkLst>
        </pc:spChg>
        <pc:spChg chg="mod">
          <ac:chgData name="Samantha Moore" userId="6b60c97e-9d50-433e-b642-0e3cb0c58ca1" providerId="ADAL" clId="{20804986-4B08-4135-85CA-C3F8BD1D3E22}" dt="2024-02-08T15:36:05.957" v="194" actId="1076"/>
          <ac:spMkLst>
            <pc:docMk/>
            <pc:sldMk cId="1004740204" sldId="290"/>
            <ac:spMk id="7" creationId="{00000000-0000-0000-0000-000000000000}"/>
          </ac:spMkLst>
        </pc:spChg>
        <pc:spChg chg="mod">
          <ac:chgData name="Samantha Moore" userId="6b60c97e-9d50-433e-b642-0e3cb0c58ca1" providerId="ADAL" clId="{20804986-4B08-4135-85CA-C3F8BD1D3E22}" dt="2024-02-08T15:36:17.037" v="202" actId="1035"/>
          <ac:spMkLst>
            <pc:docMk/>
            <pc:sldMk cId="1004740204" sldId="290"/>
            <ac:spMk id="8" creationId="{00000000-0000-0000-0000-000000000000}"/>
          </ac:spMkLst>
        </pc:spChg>
        <pc:spChg chg="mod">
          <ac:chgData name="Samantha Moore" userId="6b60c97e-9d50-433e-b642-0e3cb0c58ca1" providerId="ADAL" clId="{20804986-4B08-4135-85CA-C3F8BD1D3E22}" dt="2024-02-08T15:36:22.019" v="203" actId="1076"/>
          <ac:spMkLst>
            <pc:docMk/>
            <pc:sldMk cId="1004740204" sldId="290"/>
            <ac:spMk id="9" creationId="{00000000-0000-0000-0000-000000000000}"/>
          </ac:spMkLst>
        </pc:spChg>
        <pc:graphicFrameChg chg="add mod ord">
          <ac:chgData name="Samantha Moore" userId="6b60c97e-9d50-433e-b642-0e3cb0c58ca1" providerId="ADAL" clId="{20804986-4B08-4135-85CA-C3F8BD1D3E22}" dt="2024-02-08T15:35:43.131" v="183" actId="167"/>
          <ac:graphicFrameMkLst>
            <pc:docMk/>
            <pc:sldMk cId="1004740204" sldId="290"/>
            <ac:graphicFrameMk id="4" creationId="{98857AF0-CEAD-DF20-19EF-F187BC10CFA4}"/>
          </ac:graphicFrameMkLst>
        </pc:graphicFrameChg>
        <pc:graphicFrameChg chg="del">
          <ac:chgData name="Samantha Moore" userId="6b60c97e-9d50-433e-b642-0e3cb0c58ca1" providerId="ADAL" clId="{20804986-4B08-4135-85CA-C3F8BD1D3E22}" dt="2024-02-08T15:35:39.308" v="181" actId="478"/>
          <ac:graphicFrameMkLst>
            <pc:docMk/>
            <pc:sldMk cId="1004740204" sldId="290"/>
            <ac:graphicFrameMk id="10" creationId="{9BAAD641-AD04-540D-2318-86821CA55A53}"/>
          </ac:graphicFrameMkLst>
        </pc:graphicFrameChg>
      </pc:sldChg>
      <pc:sldChg chg="addSp delSp modSp mod">
        <pc:chgData name="Samantha Moore" userId="6b60c97e-9d50-433e-b642-0e3cb0c58ca1" providerId="ADAL" clId="{20804986-4B08-4135-85CA-C3F8BD1D3E22}" dt="2024-02-08T15:38:33.672" v="260" actId="20577"/>
        <pc:sldMkLst>
          <pc:docMk/>
          <pc:sldMk cId="3053520090" sldId="291"/>
        </pc:sldMkLst>
        <pc:spChg chg="mod">
          <ac:chgData name="Samantha Moore" userId="6b60c97e-9d50-433e-b642-0e3cb0c58ca1" providerId="ADAL" clId="{20804986-4B08-4135-85CA-C3F8BD1D3E22}" dt="2024-02-08T15:38:33.672" v="260" actId="20577"/>
          <ac:spMkLst>
            <pc:docMk/>
            <pc:sldMk cId="3053520090" sldId="291"/>
            <ac:spMk id="9" creationId="{00000000-0000-0000-0000-000000000000}"/>
          </ac:spMkLst>
        </pc:spChg>
        <pc:spChg chg="mod">
          <ac:chgData name="Samantha Moore" userId="6b60c97e-9d50-433e-b642-0e3cb0c58ca1" providerId="ADAL" clId="{20804986-4B08-4135-85CA-C3F8BD1D3E22}" dt="2024-02-08T15:38:26.922" v="258" actId="6549"/>
          <ac:spMkLst>
            <pc:docMk/>
            <pc:sldMk cId="3053520090" sldId="291"/>
            <ac:spMk id="15" creationId="{047CF244-10FB-16A1-4E48-E9522D26DCCA}"/>
          </ac:spMkLst>
        </pc:spChg>
        <pc:graphicFrameChg chg="del">
          <ac:chgData name="Samantha Moore" userId="6b60c97e-9d50-433e-b642-0e3cb0c58ca1" providerId="ADAL" clId="{20804986-4B08-4135-85CA-C3F8BD1D3E22}" dt="2024-02-08T15:38:03.124" v="250" actId="478"/>
          <ac:graphicFrameMkLst>
            <pc:docMk/>
            <pc:sldMk cId="3053520090" sldId="291"/>
            <ac:graphicFrameMk id="3" creationId="{BF8CC40A-0CEF-FA86-4FC8-0572AD9991FA}"/>
          </ac:graphicFrameMkLst>
        </pc:graphicFrameChg>
        <pc:graphicFrameChg chg="add mod ord">
          <ac:chgData name="Samantha Moore" userId="6b60c97e-9d50-433e-b642-0e3cb0c58ca1" providerId="ADAL" clId="{20804986-4B08-4135-85CA-C3F8BD1D3E22}" dt="2024-02-08T15:38:15.743" v="252" actId="167"/>
          <ac:graphicFrameMkLst>
            <pc:docMk/>
            <pc:sldMk cId="3053520090" sldId="291"/>
            <ac:graphicFrameMk id="4" creationId="{AE4A3D9B-9A12-7536-F448-4C0E3C861F6C}"/>
          </ac:graphicFrameMkLst>
        </pc:graphicFrameChg>
        <pc:cxnChg chg="mod">
          <ac:chgData name="Samantha Moore" userId="6b60c97e-9d50-433e-b642-0e3cb0c58ca1" providerId="ADAL" clId="{20804986-4B08-4135-85CA-C3F8BD1D3E22}" dt="2024-02-08T15:38:29.887" v="259" actId="14100"/>
          <ac:cxnSpMkLst>
            <pc:docMk/>
            <pc:sldMk cId="3053520090" sldId="291"/>
            <ac:cxnSpMk id="16" creationId="{746D6629-6DE4-9209-A936-D72F3D9A3F88}"/>
          </ac:cxnSpMkLst>
        </pc:cxnChg>
        <pc:cxnChg chg="mod">
          <ac:chgData name="Samantha Moore" userId="6b60c97e-9d50-433e-b642-0e3cb0c58ca1" providerId="ADAL" clId="{20804986-4B08-4135-85CA-C3F8BD1D3E22}" dt="2024-02-08T15:38:19.744" v="253" actId="20577"/>
          <ac:cxnSpMkLst>
            <pc:docMk/>
            <pc:sldMk cId="3053520090" sldId="291"/>
            <ac:cxnSpMk id="18" creationId="{8F4C1D06-22D9-49E6-9880-43414CE751F0}"/>
          </ac:cxnSpMkLst>
        </pc:cxnChg>
      </pc:sldChg>
      <pc:sldChg chg="addSp delSp modSp mod">
        <pc:chgData name="Samantha Moore" userId="6b60c97e-9d50-433e-b642-0e3cb0c58ca1" providerId="ADAL" clId="{20804986-4B08-4135-85CA-C3F8BD1D3E22}" dt="2024-02-08T15:39:21.033" v="331" actId="14100"/>
        <pc:sldMkLst>
          <pc:docMk/>
          <pc:sldMk cId="899660715" sldId="292"/>
        </pc:sldMkLst>
        <pc:spChg chg="mod">
          <ac:chgData name="Samantha Moore" userId="6b60c97e-9d50-433e-b642-0e3cb0c58ca1" providerId="ADAL" clId="{20804986-4B08-4135-85CA-C3F8BD1D3E22}" dt="2024-02-08T15:38:56.953" v="276" actId="20577"/>
          <ac:spMkLst>
            <pc:docMk/>
            <pc:sldMk cId="899660715" sldId="292"/>
            <ac:spMk id="9" creationId="{00000000-0000-0000-0000-000000000000}"/>
          </ac:spMkLst>
        </pc:spChg>
        <pc:spChg chg="mod">
          <ac:chgData name="Samantha Moore" userId="6b60c97e-9d50-433e-b642-0e3cb0c58ca1" providerId="ADAL" clId="{20804986-4B08-4135-85CA-C3F8BD1D3E22}" dt="2024-02-08T15:39:18.137" v="330" actId="1076"/>
          <ac:spMkLst>
            <pc:docMk/>
            <pc:sldMk cId="899660715" sldId="292"/>
            <ac:spMk id="15" creationId="{047CF244-10FB-16A1-4E48-E9522D26DCCA}"/>
          </ac:spMkLst>
        </pc:spChg>
        <pc:graphicFrameChg chg="del">
          <ac:chgData name="Samantha Moore" userId="6b60c97e-9d50-433e-b642-0e3cb0c58ca1" providerId="ADAL" clId="{20804986-4B08-4135-85CA-C3F8BD1D3E22}" dt="2024-02-08T15:38:43.718" v="261" actId="478"/>
          <ac:graphicFrameMkLst>
            <pc:docMk/>
            <pc:sldMk cId="899660715" sldId="292"/>
            <ac:graphicFrameMk id="3" creationId="{BF8CC40A-0CEF-FA86-4FC8-0572AD9991FA}"/>
          </ac:graphicFrameMkLst>
        </pc:graphicFrameChg>
        <pc:graphicFrameChg chg="add mod ord">
          <ac:chgData name="Samantha Moore" userId="6b60c97e-9d50-433e-b642-0e3cb0c58ca1" providerId="ADAL" clId="{20804986-4B08-4135-85CA-C3F8BD1D3E22}" dt="2024-02-08T15:38:48.002" v="263" actId="167"/>
          <ac:graphicFrameMkLst>
            <pc:docMk/>
            <pc:sldMk cId="899660715" sldId="292"/>
            <ac:graphicFrameMk id="4" creationId="{2FE7304F-7262-4F93-FF88-47C951E73F6B}"/>
          </ac:graphicFrameMkLst>
        </pc:graphicFrameChg>
        <pc:cxnChg chg="mod">
          <ac:chgData name="Samantha Moore" userId="6b60c97e-9d50-433e-b642-0e3cb0c58ca1" providerId="ADAL" clId="{20804986-4B08-4135-85CA-C3F8BD1D3E22}" dt="2024-02-08T15:39:21.033" v="331" actId="14100"/>
          <ac:cxnSpMkLst>
            <pc:docMk/>
            <pc:sldMk cId="899660715" sldId="292"/>
            <ac:cxnSpMk id="16" creationId="{746D6629-6DE4-9209-A936-D72F3D9A3F88}"/>
          </ac:cxnSpMkLst>
        </pc:cxnChg>
        <pc:cxnChg chg="mod">
          <ac:chgData name="Samantha Moore" userId="6b60c97e-9d50-433e-b642-0e3cb0c58ca1" providerId="ADAL" clId="{20804986-4B08-4135-85CA-C3F8BD1D3E22}" dt="2024-02-08T15:39:00.416" v="277" actId="14100"/>
          <ac:cxnSpMkLst>
            <pc:docMk/>
            <pc:sldMk cId="899660715" sldId="292"/>
            <ac:cxnSpMk id="18" creationId="{8F4C1D06-22D9-49E6-9880-43414CE751F0}"/>
          </ac:cxnSpMkLst>
        </pc:cxnChg>
      </pc:sldChg>
      <pc:sldChg chg="addSp delSp modSp mod">
        <pc:chgData name="Samantha Moore" userId="6b60c97e-9d50-433e-b642-0e3cb0c58ca1" providerId="ADAL" clId="{20804986-4B08-4135-85CA-C3F8BD1D3E22}" dt="2024-02-08T15:43:29.847" v="456" actId="478"/>
        <pc:sldMkLst>
          <pc:docMk/>
          <pc:sldMk cId="2549754849" sldId="293"/>
        </pc:sldMkLst>
        <pc:graphicFrameChg chg="add mod modGraphic">
          <ac:chgData name="Samantha Moore" userId="6b60c97e-9d50-433e-b642-0e3cb0c58ca1" providerId="ADAL" clId="{20804986-4B08-4135-85CA-C3F8BD1D3E22}" dt="2024-02-08T15:43:26.821" v="455" actId="20577"/>
          <ac:graphicFrameMkLst>
            <pc:docMk/>
            <pc:sldMk cId="2549754849" sldId="293"/>
            <ac:graphicFrameMk id="3" creationId="{1493595A-85A2-9D79-ECFC-EE5729B985DD}"/>
          </ac:graphicFrameMkLst>
        </pc:graphicFrameChg>
        <pc:graphicFrameChg chg="del mod">
          <ac:chgData name="Samantha Moore" userId="6b60c97e-9d50-433e-b642-0e3cb0c58ca1" providerId="ADAL" clId="{20804986-4B08-4135-85CA-C3F8BD1D3E22}" dt="2024-02-08T15:43:29.847" v="456" actId="478"/>
          <ac:graphicFrameMkLst>
            <pc:docMk/>
            <pc:sldMk cId="2549754849" sldId="293"/>
            <ac:graphicFrameMk id="10" creationId="{1C131B80-8F9D-433D-7C9E-5D4393D26E54}"/>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3-24/Predicting%20Flowering%20Dates/data%20analysis%20incl%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November</a:t>
            </a:r>
          </a:p>
        </c:rich>
      </c:tx>
      <c:layout>
        <c:manualLayout>
          <c:xMode val="edge"/>
          <c:yMode val="edge"/>
          <c:x val="0.25416019015730307"/>
          <c:y val="1.3080747868584833E-2"/>
        </c:manualLayout>
      </c:layout>
      <c:overlay val="0"/>
      <c:spPr>
        <a:noFill/>
        <a:ln>
          <a:noFill/>
        </a:ln>
        <a:effectLst/>
      </c:spPr>
    </c:title>
    <c:autoTitleDeleted val="0"/>
    <c:plotArea>
      <c:layout/>
      <c:barChart>
        <c:barDir val="col"/>
        <c:grouping val="clustered"/>
        <c:varyColors val="0"/>
        <c:ser>
          <c:idx val="0"/>
          <c:order val="0"/>
          <c:tx>
            <c:strRef>
              <c:f>'[data analysis incl 2024.xlsx]Sheet4'!$R$19</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508A-414D-8C43-49D512D5A211}"/>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508A-414D-8C43-49D512D5A211}"/>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508A-414D-8C43-49D512D5A211}"/>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508A-414D-8C43-49D512D5A211}"/>
              </c:ext>
            </c:extLst>
          </c:dPt>
          <c:cat>
            <c:strRef>
              <c:f>'[data analysis incl 2024.xlsx]Sheet4'!$S$18:$V$18</c:f>
              <c:strCache>
                <c:ptCount val="4"/>
                <c:pt idx="0">
                  <c:v>Scotland</c:v>
                </c:pt>
                <c:pt idx="1">
                  <c:v>England</c:v>
                </c:pt>
                <c:pt idx="2">
                  <c:v>N Ireland</c:v>
                </c:pt>
                <c:pt idx="3">
                  <c:v>Wales</c:v>
                </c:pt>
              </c:strCache>
            </c:strRef>
          </c:cat>
          <c:val>
            <c:numRef>
              <c:f>'[data analysis incl 2024.xlsx]Sheet4'!$S$19:$V$19</c:f>
              <c:numCache>
                <c:formatCode>0</c:formatCode>
                <c:ptCount val="4"/>
                <c:pt idx="0">
                  <c:v>88.986014492753625</c:v>
                </c:pt>
                <c:pt idx="1">
                  <c:v>96.298634453781517</c:v>
                </c:pt>
                <c:pt idx="2">
                  <c:v>87.160818713450297</c:v>
                </c:pt>
                <c:pt idx="3">
                  <c:v>144.70093555093553</c:v>
                </c:pt>
              </c:numCache>
            </c:numRef>
          </c:val>
          <c:extLst>
            <c:ext xmlns:c16="http://schemas.microsoft.com/office/drawing/2014/chart" uri="{C3380CC4-5D6E-409C-BE32-E72D297353CC}">
              <c16:uniqueId val="{00000008-508A-414D-8C43-49D512D5A211}"/>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Mean Temperature between November 2023 - January 2024</a:t>
            </a:r>
          </a:p>
        </c:rich>
      </c:tx>
      <c:overlay val="0"/>
      <c:spPr>
        <a:noFill/>
        <a:ln>
          <a:noFill/>
        </a:ln>
        <a:effectLst/>
      </c:spPr>
    </c:title>
    <c:autoTitleDeleted val="0"/>
    <c:plotArea>
      <c:layout/>
      <c:lineChart>
        <c:grouping val="standard"/>
        <c:varyColors val="0"/>
        <c:ser>
          <c:idx val="0"/>
          <c:order val="0"/>
          <c:tx>
            <c:strRef>
              <c:f>'[data analysis incl 2024.xlsx]Sheet4'!$S$41</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'[data analysis incl 2024.xlsx]Sheet4'!$R$42:$R$44</c:f>
              <c:strCache>
                <c:ptCount val="3"/>
                <c:pt idx="0">
                  <c:v>November</c:v>
                </c:pt>
                <c:pt idx="1">
                  <c:v>December</c:v>
                </c:pt>
                <c:pt idx="2">
                  <c:v>January</c:v>
                </c:pt>
              </c:strCache>
            </c:strRef>
          </c:cat>
          <c:val>
            <c:numRef>
              <c:f>'[data analysis incl 2024.xlsx]Sheet4'!$S$42:$S$44</c:f>
              <c:numCache>
                <c:formatCode>0.0</c:formatCode>
                <c:ptCount val="3"/>
                <c:pt idx="0">
                  <c:v>8.732133928571427</c:v>
                </c:pt>
                <c:pt idx="1">
                  <c:v>5.5005952380952365</c:v>
                </c:pt>
                <c:pt idx="2">
                  <c:v>4.5740460526315792</c:v>
                </c:pt>
              </c:numCache>
            </c:numRef>
          </c:val>
          <c:smooth val="0"/>
          <c:extLst>
            <c:ext xmlns:c16="http://schemas.microsoft.com/office/drawing/2014/chart" uri="{C3380CC4-5D6E-409C-BE32-E72D297353CC}">
              <c16:uniqueId val="{00000000-F79D-4249-A49D-8A727D54DC6F}"/>
            </c:ext>
          </c:extLst>
        </c:ser>
        <c:ser>
          <c:idx val="1"/>
          <c:order val="1"/>
          <c:tx>
            <c:strRef>
              <c:f>'[data analysis incl 2024.xlsx]Sheet4'!$T$41</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2024.xlsx]Sheet4'!$T$42:$T$44</c:f>
              <c:numCache>
                <c:formatCode>0.0</c:formatCode>
                <c:ptCount val="3"/>
                <c:pt idx="0">
                  <c:v>9.790007974481659</c:v>
                </c:pt>
                <c:pt idx="1">
                  <c:v>6.0247636554621851</c:v>
                </c:pt>
                <c:pt idx="2">
                  <c:v>5.0196874999999999</c:v>
                </c:pt>
              </c:numCache>
            </c:numRef>
          </c:val>
          <c:smooth val="0"/>
          <c:extLst>
            <c:ext xmlns:c16="http://schemas.microsoft.com/office/drawing/2014/chart" uri="{C3380CC4-5D6E-409C-BE32-E72D297353CC}">
              <c16:uniqueId val="{00000001-F79D-4249-A49D-8A727D54DC6F}"/>
            </c:ext>
          </c:extLst>
        </c:ser>
        <c:ser>
          <c:idx val="2"/>
          <c:order val="2"/>
          <c:tx>
            <c:strRef>
              <c:f>'[data analysis incl 2024.xlsx]Sheet4'!$U$41</c:f>
              <c:strCache>
                <c:ptCount val="1"/>
                <c:pt idx="0">
                  <c:v>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2024.xlsx]Sheet4'!$U$42:$U$44</c:f>
              <c:numCache>
                <c:formatCode>0.0</c:formatCode>
                <c:ptCount val="3"/>
                <c:pt idx="0">
                  <c:v>8.6599162581699343</c:v>
                </c:pt>
                <c:pt idx="1">
                  <c:v>6.1730085784313715</c:v>
                </c:pt>
                <c:pt idx="2">
                  <c:v>5.6150669642857149</c:v>
                </c:pt>
              </c:numCache>
            </c:numRef>
          </c:val>
          <c:smooth val="0"/>
          <c:extLst>
            <c:ext xmlns:c16="http://schemas.microsoft.com/office/drawing/2014/chart" uri="{C3380CC4-5D6E-409C-BE32-E72D297353CC}">
              <c16:uniqueId val="{00000002-F79D-4249-A49D-8A727D54DC6F}"/>
            </c:ext>
          </c:extLst>
        </c:ser>
        <c:ser>
          <c:idx val="3"/>
          <c:order val="3"/>
          <c:tx>
            <c:strRef>
              <c:f>'[data analysis incl 2024.xlsx]Sheet4'!$V$41</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'[data analysis incl 2024.xlsx]Sheet4'!$R$42:$R$44</c:f>
              <c:strCache>
                <c:ptCount val="3"/>
                <c:pt idx="0">
                  <c:v>November</c:v>
                </c:pt>
                <c:pt idx="1">
                  <c:v>December</c:v>
                </c:pt>
                <c:pt idx="2">
                  <c:v>January</c:v>
                </c:pt>
              </c:strCache>
            </c:strRef>
          </c:cat>
          <c:val>
            <c:numRef>
              <c:f>'[data analysis incl 2024.xlsx]Sheet4'!$V$42:$V$44</c:f>
              <c:numCache>
                <c:formatCode>0.0</c:formatCode>
                <c:ptCount val="3"/>
                <c:pt idx="0">
                  <c:v>10.450579521829523</c:v>
                </c:pt>
                <c:pt idx="1">
                  <c:v>7.5129676165729311</c:v>
                </c:pt>
                <c:pt idx="2">
                  <c:v>5.8404393881208394</c:v>
                </c:pt>
              </c:numCache>
            </c:numRef>
          </c:val>
          <c:smooth val="0"/>
          <c:extLst>
            <c:ext xmlns:c16="http://schemas.microsoft.com/office/drawing/2014/chart" uri="{C3380CC4-5D6E-409C-BE32-E72D297353CC}">
              <c16:uniqueId val="{00000003-F79D-4249-A49D-8A727D54DC6F}"/>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November</a:t>
            </a:r>
          </a:p>
        </c:rich>
      </c:tx>
      <c:layout>
        <c:manualLayout>
          <c:xMode val="edge"/>
          <c:yMode val="edge"/>
          <c:x val="0.25416019015730307"/>
          <c:y val="1.3080747868584833E-2"/>
        </c:manualLayout>
      </c:layout>
      <c:overlay val="0"/>
      <c:spPr>
        <a:noFill/>
        <a:ln>
          <a:noFill/>
        </a:ln>
        <a:effectLst/>
      </c:spPr>
    </c:title>
    <c:autoTitleDeleted val="0"/>
    <c:plotArea>
      <c:layout/>
      <c:barChart>
        <c:barDir val="col"/>
        <c:grouping val="clustered"/>
        <c:varyColors val="0"/>
        <c:ser>
          <c:idx val="0"/>
          <c:order val="0"/>
          <c:tx>
            <c:strRef>
              <c:f>'[data analysis incl 2024.xlsx]Sheet4'!$R$19</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14C5-4D36-A40D-CBEEF92C0BD7}"/>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14C5-4D36-A40D-CBEEF92C0BD7}"/>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14C5-4D36-A40D-CBEEF92C0BD7}"/>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14C5-4D36-A40D-CBEEF92C0BD7}"/>
              </c:ext>
            </c:extLst>
          </c:dPt>
          <c:cat>
            <c:strRef>
              <c:f>'[data analysis incl 2024.xlsx]Sheet4'!$S$18:$V$18</c:f>
              <c:strCache>
                <c:ptCount val="4"/>
                <c:pt idx="0">
                  <c:v>Scotland</c:v>
                </c:pt>
                <c:pt idx="1">
                  <c:v>England</c:v>
                </c:pt>
                <c:pt idx="2">
                  <c:v>N Ireland</c:v>
                </c:pt>
                <c:pt idx="3">
                  <c:v>Wales</c:v>
                </c:pt>
              </c:strCache>
            </c:strRef>
          </c:cat>
          <c:val>
            <c:numRef>
              <c:f>'[data analysis incl 2024.xlsx]Sheet4'!$S$19:$V$19</c:f>
              <c:numCache>
                <c:formatCode>0</c:formatCode>
                <c:ptCount val="4"/>
                <c:pt idx="0">
                  <c:v>88.986014492753625</c:v>
                </c:pt>
                <c:pt idx="1">
                  <c:v>96.298634453781517</c:v>
                </c:pt>
                <c:pt idx="2">
                  <c:v>87.160818713450297</c:v>
                </c:pt>
                <c:pt idx="3">
                  <c:v>144.70093555093553</c:v>
                </c:pt>
              </c:numCache>
            </c:numRef>
          </c:val>
          <c:extLst>
            <c:ext xmlns:c16="http://schemas.microsoft.com/office/drawing/2014/chart" uri="{C3380CC4-5D6E-409C-BE32-E72D297353CC}">
              <c16:uniqueId val="{00000008-14C5-4D36-A40D-CBEEF92C0BD7}"/>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December</a:t>
            </a:r>
          </a:p>
        </c:rich>
      </c:tx>
      <c:layout>
        <c:manualLayout>
          <c:xMode val="edge"/>
          <c:yMode val="edge"/>
          <c:x val="0.27913956935938561"/>
          <c:y val="1.2858428700012858E-2"/>
        </c:manualLayout>
      </c:layout>
      <c:overlay val="0"/>
      <c:spPr>
        <a:noFill/>
        <a:ln>
          <a:noFill/>
        </a:ln>
        <a:effectLst/>
      </c:spPr>
    </c:title>
    <c:autoTitleDeleted val="0"/>
    <c:plotArea>
      <c:layout/>
      <c:barChart>
        <c:barDir val="col"/>
        <c:grouping val="clustered"/>
        <c:varyColors val="0"/>
        <c:ser>
          <c:idx val="0"/>
          <c:order val="0"/>
          <c:tx>
            <c:strRef>
              <c:f>'[data analysis incl 2024.xlsx]Sheet4'!$R$20</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99E0-4443-9E1F-3A40BA41C8A1}"/>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99E0-4443-9E1F-3A40BA41C8A1}"/>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99E0-4443-9E1F-3A40BA41C8A1}"/>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99E0-4443-9E1F-3A40BA41C8A1}"/>
              </c:ext>
            </c:extLst>
          </c:dPt>
          <c:cat>
            <c:strRef>
              <c:f>'[data analysis incl 2024.xlsx]Sheet4'!$S$18:$V$18</c:f>
              <c:strCache>
                <c:ptCount val="4"/>
                <c:pt idx="0">
                  <c:v>Scotland</c:v>
                </c:pt>
                <c:pt idx="1">
                  <c:v>England</c:v>
                </c:pt>
                <c:pt idx="2">
                  <c:v>N Ireland</c:v>
                </c:pt>
                <c:pt idx="3">
                  <c:v>Wales</c:v>
                </c:pt>
              </c:strCache>
            </c:strRef>
          </c:cat>
          <c:val>
            <c:numRef>
              <c:f>'[data analysis incl 2024.xlsx]Sheet4'!$S$20:$V$20</c:f>
              <c:numCache>
                <c:formatCode>0</c:formatCode>
                <c:ptCount val="4"/>
                <c:pt idx="0">
                  <c:v>66.644565960355436</c:v>
                </c:pt>
                <c:pt idx="1">
                  <c:v>103.0392156862745</c:v>
                </c:pt>
                <c:pt idx="2">
                  <c:v>112.50533195734434</c:v>
                </c:pt>
                <c:pt idx="3">
                  <c:v>176.34783622908623</c:v>
                </c:pt>
              </c:numCache>
            </c:numRef>
          </c:val>
          <c:extLst>
            <c:ext xmlns:c16="http://schemas.microsoft.com/office/drawing/2014/chart" uri="{C3380CC4-5D6E-409C-BE32-E72D297353CC}">
              <c16:uniqueId val="{00000008-99E0-4443-9E1F-3A40BA41C8A1}"/>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December</a:t>
            </a:r>
          </a:p>
        </c:rich>
      </c:tx>
      <c:layout>
        <c:manualLayout>
          <c:xMode val="edge"/>
          <c:yMode val="edge"/>
          <c:x val="0.27913956935938561"/>
          <c:y val="1.2858428700012858E-2"/>
        </c:manualLayout>
      </c:layout>
      <c:overlay val="0"/>
      <c:spPr>
        <a:noFill/>
        <a:ln>
          <a:noFill/>
        </a:ln>
        <a:effectLst/>
      </c:spPr>
    </c:title>
    <c:autoTitleDeleted val="0"/>
    <c:plotArea>
      <c:layout/>
      <c:barChart>
        <c:barDir val="col"/>
        <c:grouping val="clustered"/>
        <c:varyColors val="0"/>
        <c:ser>
          <c:idx val="0"/>
          <c:order val="0"/>
          <c:tx>
            <c:strRef>
              <c:f>'[data analysis incl 2024.xlsx]Sheet4'!$R$20</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6DB1-4C2A-8A48-10D8633D9A77}"/>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6DB1-4C2A-8A48-10D8633D9A77}"/>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6DB1-4C2A-8A48-10D8633D9A77}"/>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6DB1-4C2A-8A48-10D8633D9A77}"/>
              </c:ext>
            </c:extLst>
          </c:dPt>
          <c:cat>
            <c:strRef>
              <c:f>'[data analysis incl 2024.xlsx]Sheet4'!$S$18:$V$18</c:f>
              <c:strCache>
                <c:ptCount val="4"/>
                <c:pt idx="0">
                  <c:v>Scotland</c:v>
                </c:pt>
                <c:pt idx="1">
                  <c:v>England</c:v>
                </c:pt>
                <c:pt idx="2">
                  <c:v>N Ireland</c:v>
                </c:pt>
                <c:pt idx="3">
                  <c:v>Wales</c:v>
                </c:pt>
              </c:strCache>
            </c:strRef>
          </c:cat>
          <c:val>
            <c:numRef>
              <c:f>'[data analysis incl 2024.xlsx]Sheet4'!$S$20:$V$20</c:f>
              <c:numCache>
                <c:formatCode>0</c:formatCode>
                <c:ptCount val="4"/>
                <c:pt idx="0">
                  <c:v>66.644565960355436</c:v>
                </c:pt>
                <c:pt idx="1">
                  <c:v>103.0392156862745</c:v>
                </c:pt>
                <c:pt idx="2">
                  <c:v>112.50533195734434</c:v>
                </c:pt>
                <c:pt idx="3">
                  <c:v>176.34783622908623</c:v>
                </c:pt>
              </c:numCache>
            </c:numRef>
          </c:val>
          <c:extLst>
            <c:ext xmlns:c16="http://schemas.microsoft.com/office/drawing/2014/chart" uri="{C3380CC4-5D6E-409C-BE32-E72D297353CC}">
              <c16:uniqueId val="{00000008-6DB1-4C2A-8A48-10D8633D9A77}"/>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January</a:t>
            </a:r>
          </a:p>
        </c:rich>
      </c:tx>
      <c:layout>
        <c:manualLayout>
          <c:xMode val="edge"/>
          <c:yMode val="edge"/>
          <c:x val="0.27591651522846661"/>
          <c:y val="1.928764793208318E-2"/>
        </c:manualLayout>
      </c:layout>
      <c:overlay val="0"/>
      <c:spPr>
        <a:noFill/>
        <a:ln>
          <a:noFill/>
        </a:ln>
        <a:effectLst/>
      </c:spPr>
    </c:title>
    <c:autoTitleDeleted val="0"/>
    <c:plotArea>
      <c:layout/>
      <c:barChart>
        <c:barDir val="col"/>
        <c:grouping val="clustered"/>
        <c:varyColors val="0"/>
        <c:ser>
          <c:idx val="0"/>
          <c:order val="0"/>
          <c:tx>
            <c:strRef>
              <c:f>'[data analysis incl 2024.xlsx]Sheet4'!$R$21</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6FF5-4260-81D6-A33F71E08180}"/>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6FF5-4260-81D6-A33F71E08180}"/>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6FF5-4260-81D6-A33F71E08180}"/>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6FF5-4260-81D6-A33F71E08180}"/>
              </c:ext>
            </c:extLst>
          </c:dPt>
          <c:cat>
            <c:strRef>
              <c:f>'[data analysis incl 2024.xlsx]Sheet4'!$S$18:$V$18</c:f>
              <c:strCache>
                <c:ptCount val="4"/>
                <c:pt idx="0">
                  <c:v>Scotland</c:v>
                </c:pt>
                <c:pt idx="1">
                  <c:v>England</c:v>
                </c:pt>
                <c:pt idx="2">
                  <c:v>N Ireland</c:v>
                </c:pt>
                <c:pt idx="3">
                  <c:v>Wales</c:v>
                </c:pt>
              </c:strCache>
            </c:strRef>
          </c:cat>
          <c:val>
            <c:numRef>
              <c:f>'[data analysis incl 2024.xlsx]Sheet4'!$S$21:$V$21</c:f>
              <c:numCache>
                <c:formatCode>0</c:formatCode>
                <c:ptCount val="4"/>
                <c:pt idx="0">
                  <c:v>93.39473684210526</c:v>
                </c:pt>
                <c:pt idx="1">
                  <c:v>65.45</c:v>
                </c:pt>
                <c:pt idx="2">
                  <c:v>67.235294117647058</c:v>
                </c:pt>
                <c:pt idx="3">
                  <c:v>116.46255098257323</c:v>
                </c:pt>
              </c:numCache>
            </c:numRef>
          </c:val>
          <c:extLst>
            <c:ext xmlns:c16="http://schemas.microsoft.com/office/drawing/2014/chart" uri="{C3380CC4-5D6E-409C-BE32-E72D297353CC}">
              <c16:uniqueId val="{00000008-6FF5-4260-81D6-A33F71E08180}"/>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Average Rainfall per School in January</a:t>
            </a:r>
          </a:p>
        </c:rich>
      </c:tx>
      <c:layout>
        <c:manualLayout>
          <c:xMode val="edge"/>
          <c:yMode val="edge"/>
          <c:x val="0.27591651522846661"/>
          <c:y val="1.928764793208318E-2"/>
        </c:manualLayout>
      </c:layout>
      <c:overlay val="0"/>
      <c:spPr>
        <a:noFill/>
        <a:ln>
          <a:noFill/>
        </a:ln>
        <a:effectLst/>
      </c:spPr>
    </c:title>
    <c:autoTitleDeleted val="0"/>
    <c:plotArea>
      <c:layout/>
      <c:barChart>
        <c:barDir val="col"/>
        <c:grouping val="clustered"/>
        <c:varyColors val="0"/>
        <c:ser>
          <c:idx val="0"/>
          <c:order val="0"/>
          <c:tx>
            <c:strRef>
              <c:f>'[data analysis incl 2024.xlsx]Sheet4'!$R$21</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F7F3-4A4E-99E3-46AA06303A8D}"/>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F7F3-4A4E-99E3-46AA06303A8D}"/>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F7F3-4A4E-99E3-46AA06303A8D}"/>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F7F3-4A4E-99E3-46AA06303A8D}"/>
              </c:ext>
            </c:extLst>
          </c:dPt>
          <c:cat>
            <c:strRef>
              <c:f>'[data analysis incl 2024.xlsx]Sheet4'!$S$18:$V$18</c:f>
              <c:strCache>
                <c:ptCount val="4"/>
                <c:pt idx="0">
                  <c:v>Scotland</c:v>
                </c:pt>
                <c:pt idx="1">
                  <c:v>England</c:v>
                </c:pt>
                <c:pt idx="2">
                  <c:v>N Ireland</c:v>
                </c:pt>
                <c:pt idx="3">
                  <c:v>Wales</c:v>
                </c:pt>
              </c:strCache>
            </c:strRef>
          </c:cat>
          <c:val>
            <c:numRef>
              <c:f>'[data analysis incl 2024.xlsx]Sheet4'!$S$21:$V$21</c:f>
              <c:numCache>
                <c:formatCode>0</c:formatCode>
                <c:ptCount val="4"/>
                <c:pt idx="0">
                  <c:v>93.39473684210526</c:v>
                </c:pt>
                <c:pt idx="1">
                  <c:v>65.45</c:v>
                </c:pt>
                <c:pt idx="2">
                  <c:v>67.235294117647058</c:v>
                </c:pt>
                <c:pt idx="3">
                  <c:v>116.46255098257323</c:v>
                </c:pt>
              </c:numCache>
            </c:numRef>
          </c:val>
          <c:extLst>
            <c:ext xmlns:c16="http://schemas.microsoft.com/office/drawing/2014/chart" uri="{C3380CC4-5D6E-409C-BE32-E72D297353CC}">
              <c16:uniqueId val="{00000008-F7F3-4A4E-99E3-46AA06303A8D}"/>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Mean Temperature between November 2023 - January 2024</a:t>
            </a:r>
          </a:p>
        </c:rich>
      </c:tx>
      <c:overlay val="0"/>
      <c:spPr>
        <a:noFill/>
        <a:ln>
          <a:noFill/>
        </a:ln>
        <a:effectLst/>
      </c:spPr>
    </c:title>
    <c:autoTitleDeleted val="0"/>
    <c:plotArea>
      <c:layout/>
      <c:lineChart>
        <c:grouping val="standard"/>
        <c:varyColors val="0"/>
        <c:ser>
          <c:idx val="0"/>
          <c:order val="0"/>
          <c:tx>
            <c:strRef>
              <c:f>'[data analysis incl 2024.xlsx]Sheet4'!$S$41</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'[data analysis incl 2024.xlsx]Sheet4'!$R$42:$R$44</c:f>
              <c:strCache>
                <c:ptCount val="3"/>
                <c:pt idx="0">
                  <c:v>November</c:v>
                </c:pt>
                <c:pt idx="1">
                  <c:v>December</c:v>
                </c:pt>
                <c:pt idx="2">
                  <c:v>January</c:v>
                </c:pt>
              </c:strCache>
            </c:strRef>
          </c:cat>
          <c:val>
            <c:numRef>
              <c:f>'[data analysis incl 2024.xlsx]Sheet4'!$S$42:$S$44</c:f>
              <c:numCache>
                <c:formatCode>0.0</c:formatCode>
                <c:ptCount val="3"/>
                <c:pt idx="0">
                  <c:v>8.732133928571427</c:v>
                </c:pt>
                <c:pt idx="1">
                  <c:v>5.5005952380952365</c:v>
                </c:pt>
                <c:pt idx="2">
                  <c:v>4.5740460526315792</c:v>
                </c:pt>
              </c:numCache>
            </c:numRef>
          </c:val>
          <c:smooth val="0"/>
          <c:extLst>
            <c:ext xmlns:c16="http://schemas.microsoft.com/office/drawing/2014/chart" uri="{C3380CC4-5D6E-409C-BE32-E72D297353CC}">
              <c16:uniqueId val="{00000000-A095-4582-9229-5A992C68E849}"/>
            </c:ext>
          </c:extLst>
        </c:ser>
        <c:ser>
          <c:idx val="1"/>
          <c:order val="1"/>
          <c:tx>
            <c:strRef>
              <c:f>'[data analysis incl 2024.xlsx]Sheet4'!$T$41</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2024.xlsx]Sheet4'!$T$42:$T$44</c:f>
              <c:numCache>
                <c:formatCode>0.0</c:formatCode>
                <c:ptCount val="3"/>
                <c:pt idx="0">
                  <c:v>9.790007974481659</c:v>
                </c:pt>
                <c:pt idx="1">
                  <c:v>6.0247636554621851</c:v>
                </c:pt>
                <c:pt idx="2">
                  <c:v>5.0196874999999999</c:v>
                </c:pt>
              </c:numCache>
            </c:numRef>
          </c:val>
          <c:smooth val="0"/>
          <c:extLst>
            <c:ext xmlns:c16="http://schemas.microsoft.com/office/drawing/2014/chart" uri="{C3380CC4-5D6E-409C-BE32-E72D297353CC}">
              <c16:uniqueId val="{00000001-A095-4582-9229-5A992C68E849}"/>
            </c:ext>
          </c:extLst>
        </c:ser>
        <c:ser>
          <c:idx val="2"/>
          <c:order val="2"/>
          <c:tx>
            <c:strRef>
              <c:f>'[data analysis incl 2024.xlsx]Sheet4'!$U$41</c:f>
              <c:strCache>
                <c:ptCount val="1"/>
                <c:pt idx="0">
                  <c:v>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2024.xlsx]Sheet4'!$U$42:$U$44</c:f>
              <c:numCache>
                <c:formatCode>0.0</c:formatCode>
                <c:ptCount val="3"/>
                <c:pt idx="0">
                  <c:v>8.6599162581699343</c:v>
                </c:pt>
                <c:pt idx="1">
                  <c:v>6.1730085784313715</c:v>
                </c:pt>
                <c:pt idx="2">
                  <c:v>5.6150669642857149</c:v>
                </c:pt>
              </c:numCache>
            </c:numRef>
          </c:val>
          <c:smooth val="0"/>
          <c:extLst>
            <c:ext xmlns:c16="http://schemas.microsoft.com/office/drawing/2014/chart" uri="{C3380CC4-5D6E-409C-BE32-E72D297353CC}">
              <c16:uniqueId val="{00000002-A095-4582-9229-5A992C68E849}"/>
            </c:ext>
          </c:extLst>
        </c:ser>
        <c:ser>
          <c:idx val="3"/>
          <c:order val="3"/>
          <c:tx>
            <c:strRef>
              <c:f>'[data analysis incl 2024.xlsx]Sheet4'!$V$41</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'[data analysis incl 2024.xlsx]Sheet4'!$R$42:$R$44</c:f>
              <c:strCache>
                <c:ptCount val="3"/>
                <c:pt idx="0">
                  <c:v>November</c:v>
                </c:pt>
                <c:pt idx="1">
                  <c:v>December</c:v>
                </c:pt>
                <c:pt idx="2">
                  <c:v>January</c:v>
                </c:pt>
              </c:strCache>
            </c:strRef>
          </c:cat>
          <c:val>
            <c:numRef>
              <c:f>'[data analysis incl 2024.xlsx]Sheet4'!$V$42:$V$44</c:f>
              <c:numCache>
                <c:formatCode>0.0</c:formatCode>
                <c:ptCount val="3"/>
                <c:pt idx="0">
                  <c:v>10.450579521829523</c:v>
                </c:pt>
                <c:pt idx="1">
                  <c:v>7.5129676165729311</c:v>
                </c:pt>
                <c:pt idx="2">
                  <c:v>5.8404393881208394</c:v>
                </c:pt>
              </c:numCache>
            </c:numRef>
          </c:val>
          <c:smooth val="0"/>
          <c:extLst>
            <c:ext xmlns:c16="http://schemas.microsoft.com/office/drawing/2014/chart" uri="{C3380CC4-5D6E-409C-BE32-E72D297353CC}">
              <c16:uniqueId val="{00000003-A095-4582-9229-5A992C68E849}"/>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Mean Temperature between November 2023 - January 2024</a:t>
            </a:r>
          </a:p>
        </c:rich>
      </c:tx>
      <c:overlay val="0"/>
      <c:spPr>
        <a:noFill/>
        <a:ln>
          <a:noFill/>
        </a:ln>
        <a:effectLst/>
      </c:spPr>
    </c:title>
    <c:autoTitleDeleted val="0"/>
    <c:plotArea>
      <c:layout/>
      <c:lineChart>
        <c:grouping val="standard"/>
        <c:varyColors val="0"/>
        <c:ser>
          <c:idx val="0"/>
          <c:order val="0"/>
          <c:tx>
            <c:strRef>
              <c:f>'[data analysis incl 2024.xlsx]Sheet4'!$S$41</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'[data analysis incl 2024.xlsx]Sheet4'!$R$42:$R$44</c:f>
              <c:strCache>
                <c:ptCount val="3"/>
                <c:pt idx="0">
                  <c:v>November</c:v>
                </c:pt>
                <c:pt idx="1">
                  <c:v>December</c:v>
                </c:pt>
                <c:pt idx="2">
                  <c:v>January</c:v>
                </c:pt>
              </c:strCache>
            </c:strRef>
          </c:cat>
          <c:val>
            <c:numRef>
              <c:f>'[data analysis incl 2024.xlsx]Sheet4'!$S$42:$S$44</c:f>
              <c:numCache>
                <c:formatCode>0.0</c:formatCode>
                <c:ptCount val="3"/>
                <c:pt idx="0">
                  <c:v>8.732133928571427</c:v>
                </c:pt>
                <c:pt idx="1">
                  <c:v>5.5005952380952365</c:v>
                </c:pt>
                <c:pt idx="2">
                  <c:v>4.5740460526315792</c:v>
                </c:pt>
              </c:numCache>
            </c:numRef>
          </c:val>
          <c:smooth val="0"/>
          <c:extLst>
            <c:ext xmlns:c16="http://schemas.microsoft.com/office/drawing/2014/chart" uri="{C3380CC4-5D6E-409C-BE32-E72D297353CC}">
              <c16:uniqueId val="{00000000-9ACE-45C8-AEF2-6624C217C63E}"/>
            </c:ext>
          </c:extLst>
        </c:ser>
        <c:ser>
          <c:idx val="1"/>
          <c:order val="1"/>
          <c:tx>
            <c:strRef>
              <c:f>'[data analysis incl 2024.xlsx]Sheet4'!$T$41</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2024.xlsx]Sheet4'!$T$42:$T$44</c:f>
              <c:numCache>
                <c:formatCode>0.0</c:formatCode>
                <c:ptCount val="3"/>
                <c:pt idx="0">
                  <c:v>9.790007974481659</c:v>
                </c:pt>
                <c:pt idx="1">
                  <c:v>6.0247636554621851</c:v>
                </c:pt>
                <c:pt idx="2">
                  <c:v>5.0196874999999999</c:v>
                </c:pt>
              </c:numCache>
            </c:numRef>
          </c:val>
          <c:smooth val="0"/>
          <c:extLst>
            <c:ext xmlns:c16="http://schemas.microsoft.com/office/drawing/2014/chart" uri="{C3380CC4-5D6E-409C-BE32-E72D297353CC}">
              <c16:uniqueId val="{00000001-9ACE-45C8-AEF2-6624C217C63E}"/>
            </c:ext>
          </c:extLst>
        </c:ser>
        <c:ser>
          <c:idx val="2"/>
          <c:order val="2"/>
          <c:tx>
            <c:strRef>
              <c:f>'[data analysis incl 2024.xlsx]Sheet4'!$U$41</c:f>
              <c:strCache>
                <c:ptCount val="1"/>
                <c:pt idx="0">
                  <c:v>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2024.xlsx]Sheet4'!$U$42:$U$44</c:f>
              <c:numCache>
                <c:formatCode>0.0</c:formatCode>
                <c:ptCount val="3"/>
                <c:pt idx="0">
                  <c:v>8.6599162581699343</c:v>
                </c:pt>
                <c:pt idx="1">
                  <c:v>6.1730085784313715</c:v>
                </c:pt>
                <c:pt idx="2">
                  <c:v>5.6150669642857149</c:v>
                </c:pt>
              </c:numCache>
            </c:numRef>
          </c:val>
          <c:smooth val="0"/>
          <c:extLst>
            <c:ext xmlns:c16="http://schemas.microsoft.com/office/drawing/2014/chart" uri="{C3380CC4-5D6E-409C-BE32-E72D297353CC}">
              <c16:uniqueId val="{00000002-9ACE-45C8-AEF2-6624C217C63E}"/>
            </c:ext>
          </c:extLst>
        </c:ser>
        <c:ser>
          <c:idx val="3"/>
          <c:order val="3"/>
          <c:tx>
            <c:strRef>
              <c:f>'[data analysis incl 2024.xlsx]Sheet4'!$V$41</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'[data analysis incl 2024.xlsx]Sheet4'!$R$42:$R$44</c:f>
              <c:strCache>
                <c:ptCount val="3"/>
                <c:pt idx="0">
                  <c:v>November</c:v>
                </c:pt>
                <c:pt idx="1">
                  <c:v>December</c:v>
                </c:pt>
                <c:pt idx="2">
                  <c:v>January</c:v>
                </c:pt>
              </c:strCache>
            </c:strRef>
          </c:cat>
          <c:val>
            <c:numRef>
              <c:f>'[data analysis incl 2024.xlsx]Sheet4'!$V$42:$V$44</c:f>
              <c:numCache>
                <c:formatCode>0.0</c:formatCode>
                <c:ptCount val="3"/>
                <c:pt idx="0">
                  <c:v>10.450579521829523</c:v>
                </c:pt>
                <c:pt idx="1">
                  <c:v>7.5129676165729311</c:v>
                </c:pt>
                <c:pt idx="2">
                  <c:v>5.8404393881208394</c:v>
                </c:pt>
              </c:numCache>
            </c:numRef>
          </c:val>
          <c:smooth val="0"/>
          <c:extLst>
            <c:ext xmlns:c16="http://schemas.microsoft.com/office/drawing/2014/chart" uri="{C3380CC4-5D6E-409C-BE32-E72D297353CC}">
              <c16:uniqueId val="{00000003-9ACE-45C8-AEF2-6624C217C63E}"/>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GB" b="0"/>
              <a:t>Mean Temperature between November 2023 - January 2024</a:t>
            </a:r>
          </a:p>
        </c:rich>
      </c:tx>
      <c:overlay val="0"/>
      <c:spPr>
        <a:noFill/>
        <a:ln>
          <a:noFill/>
        </a:ln>
        <a:effectLst/>
      </c:spPr>
    </c:title>
    <c:autoTitleDeleted val="0"/>
    <c:plotArea>
      <c:layout/>
      <c:lineChart>
        <c:grouping val="standard"/>
        <c:varyColors val="0"/>
        <c:ser>
          <c:idx val="0"/>
          <c:order val="0"/>
          <c:tx>
            <c:strRef>
              <c:f>'[data analysis incl 2024.xlsx]Sheet4'!$S$41</c:f>
              <c:strCache>
                <c:ptCount val="1"/>
                <c:pt idx="0">
                  <c:v>Scotland</c:v>
                </c:pt>
              </c:strCache>
            </c:strRef>
          </c:tx>
          <c:spPr>
            <a:ln w="28575" cap="rnd">
              <a:solidFill>
                <a:srgbClr val="FF0000"/>
              </a:solidFill>
              <a:round/>
            </a:ln>
            <a:effectLst/>
          </c:spPr>
          <c:marker>
            <c:symbol val="circle"/>
            <c:size val="7"/>
            <c:spPr>
              <a:solidFill>
                <a:srgbClr val="FF0000"/>
              </a:solidFill>
              <a:ln w="9525">
                <a:solidFill>
                  <a:schemeClr val="tx1">
                    <a:alpha val="95000"/>
                  </a:schemeClr>
                </a:solidFill>
              </a:ln>
              <a:effectLst/>
            </c:spPr>
          </c:marker>
          <c:cat>
            <c:strRef>
              <c:f>'[data analysis incl 2024.xlsx]Sheet4'!$R$42:$R$44</c:f>
              <c:strCache>
                <c:ptCount val="3"/>
                <c:pt idx="0">
                  <c:v>November</c:v>
                </c:pt>
                <c:pt idx="1">
                  <c:v>December</c:v>
                </c:pt>
                <c:pt idx="2">
                  <c:v>January</c:v>
                </c:pt>
              </c:strCache>
            </c:strRef>
          </c:cat>
          <c:val>
            <c:numRef>
              <c:f>'[data analysis incl 2024.xlsx]Sheet4'!$S$42:$S$44</c:f>
              <c:numCache>
                <c:formatCode>0.0</c:formatCode>
                <c:ptCount val="3"/>
                <c:pt idx="0">
                  <c:v>8.732133928571427</c:v>
                </c:pt>
                <c:pt idx="1">
                  <c:v>5.5005952380952365</c:v>
                </c:pt>
                <c:pt idx="2">
                  <c:v>4.5740460526315792</c:v>
                </c:pt>
              </c:numCache>
            </c:numRef>
          </c:val>
          <c:smooth val="0"/>
          <c:extLst>
            <c:ext xmlns:c16="http://schemas.microsoft.com/office/drawing/2014/chart" uri="{C3380CC4-5D6E-409C-BE32-E72D297353CC}">
              <c16:uniqueId val="{00000000-5F9A-4CF1-94B5-03D68D6A1890}"/>
            </c:ext>
          </c:extLst>
        </c:ser>
        <c:ser>
          <c:idx val="1"/>
          <c:order val="1"/>
          <c:tx>
            <c:strRef>
              <c:f>'[data analysis incl 2024.xlsx]Sheet4'!$T$41</c:f>
              <c:strCache>
                <c:ptCount val="1"/>
                <c:pt idx="0">
                  <c:v>England</c:v>
                </c:pt>
              </c:strCache>
            </c:strRef>
          </c:tx>
          <c:spPr>
            <a:ln w="28575" cap="rnd">
              <a:solidFill>
                <a:srgbClr val="00B0F0"/>
              </a:solidFill>
              <a:round/>
            </a:ln>
            <a:effectLst/>
          </c:spPr>
          <c:marker>
            <c:symbol val="diamond"/>
            <c:size val="8"/>
            <c:spPr>
              <a:solidFill>
                <a:srgbClr val="00B0F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2024.xlsx]Sheet4'!$T$42:$T$44</c:f>
              <c:numCache>
                <c:formatCode>0.0</c:formatCode>
                <c:ptCount val="3"/>
                <c:pt idx="0">
                  <c:v>9.790007974481659</c:v>
                </c:pt>
                <c:pt idx="1">
                  <c:v>6.0247636554621851</c:v>
                </c:pt>
                <c:pt idx="2">
                  <c:v>5.0196874999999999</c:v>
                </c:pt>
              </c:numCache>
            </c:numRef>
          </c:val>
          <c:smooth val="0"/>
          <c:extLst>
            <c:ext xmlns:c16="http://schemas.microsoft.com/office/drawing/2014/chart" uri="{C3380CC4-5D6E-409C-BE32-E72D297353CC}">
              <c16:uniqueId val="{00000001-5F9A-4CF1-94B5-03D68D6A1890}"/>
            </c:ext>
          </c:extLst>
        </c:ser>
        <c:ser>
          <c:idx val="2"/>
          <c:order val="2"/>
          <c:tx>
            <c:strRef>
              <c:f>'[data analysis incl 2024.xlsx]Sheet4'!$U$41</c:f>
              <c:strCache>
                <c:ptCount val="1"/>
                <c:pt idx="0">
                  <c:v>N Ireland</c:v>
                </c:pt>
              </c:strCache>
            </c:strRef>
          </c:tx>
          <c:spPr>
            <a:ln w="28575" cap="rnd">
              <a:solidFill>
                <a:srgbClr val="FFC000"/>
              </a:solidFill>
              <a:round/>
            </a:ln>
            <a:effectLst/>
          </c:spPr>
          <c:marker>
            <c:symbol val="square"/>
            <c:size val="8"/>
            <c:spPr>
              <a:solidFill>
                <a:srgbClr val="FFC000"/>
              </a:solidFill>
              <a:ln w="9525">
                <a:solidFill>
                  <a:schemeClr val="tx1"/>
                </a:solidFill>
              </a:ln>
              <a:effectLst/>
            </c:spPr>
          </c:marker>
          <c:cat>
            <c:strRef>
              <c:f>'[data analysis incl 2024.xlsx]Sheet4'!$R$42:$R$44</c:f>
              <c:strCache>
                <c:ptCount val="3"/>
                <c:pt idx="0">
                  <c:v>November</c:v>
                </c:pt>
                <c:pt idx="1">
                  <c:v>December</c:v>
                </c:pt>
                <c:pt idx="2">
                  <c:v>January</c:v>
                </c:pt>
              </c:strCache>
            </c:strRef>
          </c:cat>
          <c:val>
            <c:numRef>
              <c:f>'[data analysis incl 2024.xlsx]Sheet4'!$U$42:$U$44</c:f>
              <c:numCache>
                <c:formatCode>0.0</c:formatCode>
                <c:ptCount val="3"/>
                <c:pt idx="0">
                  <c:v>8.6599162581699343</c:v>
                </c:pt>
                <c:pt idx="1">
                  <c:v>6.1730085784313715</c:v>
                </c:pt>
                <c:pt idx="2">
                  <c:v>5.6150669642857149</c:v>
                </c:pt>
              </c:numCache>
            </c:numRef>
          </c:val>
          <c:smooth val="0"/>
          <c:extLst>
            <c:ext xmlns:c16="http://schemas.microsoft.com/office/drawing/2014/chart" uri="{C3380CC4-5D6E-409C-BE32-E72D297353CC}">
              <c16:uniqueId val="{00000002-5F9A-4CF1-94B5-03D68D6A1890}"/>
            </c:ext>
          </c:extLst>
        </c:ser>
        <c:ser>
          <c:idx val="3"/>
          <c:order val="3"/>
          <c:tx>
            <c:strRef>
              <c:f>'[data analysis incl 2024.xlsx]Sheet4'!$V$41</c:f>
              <c:strCache>
                <c:ptCount val="1"/>
                <c:pt idx="0">
                  <c:v>Wales</c:v>
                </c:pt>
              </c:strCache>
            </c:strRef>
          </c:tx>
          <c:spPr>
            <a:ln w="28575" cap="rnd">
              <a:solidFill>
                <a:srgbClr val="92D050"/>
              </a:solidFill>
              <a:round/>
            </a:ln>
            <a:effectLst/>
          </c:spPr>
          <c:marker>
            <c:symbol val="x"/>
            <c:size val="10"/>
            <c:spPr>
              <a:noFill/>
              <a:ln w="22225">
                <a:solidFill>
                  <a:srgbClr val="92D050"/>
                </a:solidFill>
              </a:ln>
              <a:effectLst/>
            </c:spPr>
          </c:marker>
          <c:cat>
            <c:strRef>
              <c:f>'[data analysis incl 2024.xlsx]Sheet4'!$R$42:$R$44</c:f>
              <c:strCache>
                <c:ptCount val="3"/>
                <c:pt idx="0">
                  <c:v>November</c:v>
                </c:pt>
                <c:pt idx="1">
                  <c:v>December</c:v>
                </c:pt>
                <c:pt idx="2">
                  <c:v>January</c:v>
                </c:pt>
              </c:strCache>
            </c:strRef>
          </c:cat>
          <c:val>
            <c:numRef>
              <c:f>'[data analysis incl 2024.xlsx]Sheet4'!$V$42:$V$44</c:f>
              <c:numCache>
                <c:formatCode>0.0</c:formatCode>
                <c:ptCount val="3"/>
                <c:pt idx="0">
                  <c:v>10.450579521829523</c:v>
                </c:pt>
                <c:pt idx="1">
                  <c:v>7.5129676165729311</c:v>
                </c:pt>
                <c:pt idx="2">
                  <c:v>5.8404393881208394</c:v>
                </c:pt>
              </c:numCache>
            </c:numRef>
          </c:val>
          <c:smooth val="0"/>
          <c:extLst>
            <c:ext xmlns:c16="http://schemas.microsoft.com/office/drawing/2014/chart" uri="{C3380CC4-5D6E-409C-BE32-E72D297353CC}">
              <c16:uniqueId val="{00000003-5F9A-4CF1-94B5-03D68D6A189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US" b="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8A97F-21FE-47CF-A9C3-F317BEDDF67A}" type="datetimeFigureOut">
              <a:rPr lang="en-GB" smtClean="0"/>
              <a:t>12/02/2024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96236-4326-4A40-A776-8AE2C1EABD24}" type="slidenum">
              <a:rPr lang="en-GB" smtClean="0"/>
              <a:t>‹#›</a:t>
            </a:fld>
            <a:endParaRPr lang="en-GB"/>
          </a:p>
        </p:txBody>
      </p:sp>
    </p:spTree>
    <p:extLst>
      <p:ext uri="{BB962C8B-B14F-4D97-AF65-F5344CB8AC3E}">
        <p14:creationId xmlns:p14="http://schemas.microsoft.com/office/powerpoint/2010/main" val="25106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96236-4326-4A40-A776-8AE2C1EABD24}" type="slidenum">
              <a:rPr lang="en-GB" smtClean="0"/>
              <a:t>19</a:t>
            </a:fld>
            <a:endParaRPr lang="en-GB"/>
          </a:p>
        </p:txBody>
      </p:sp>
    </p:spTree>
    <p:extLst>
      <p:ext uri="{BB962C8B-B14F-4D97-AF65-F5344CB8AC3E}">
        <p14:creationId xmlns:p14="http://schemas.microsoft.com/office/powerpoint/2010/main" val="18705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561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6771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100164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9983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D2D57-9740-45BF-A543-B61260A9D32D}" type="datetimeFigureOut">
              <a:rPr lang="en-GB" smtClean="0"/>
              <a:t>12/02/2024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00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6D2D57-9740-45BF-A543-B61260A9D32D}" type="datetimeFigureOut">
              <a:rPr lang="en-GB" smtClean="0"/>
              <a:t>12/02/2024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57942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6D2D57-9740-45BF-A543-B61260A9D32D}" type="datetimeFigureOut">
              <a:rPr lang="en-GB" smtClean="0"/>
              <a:t>12/02/2024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8869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6D2D57-9740-45BF-A543-B61260A9D32D}" type="datetimeFigureOut">
              <a:rPr lang="en-GB" smtClean="0"/>
              <a:t>12/02/2024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60197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D2D57-9740-45BF-A543-B61260A9D32D}" type="datetimeFigureOut">
              <a:rPr lang="en-GB" smtClean="0"/>
              <a:t>12/02/2024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330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12/02/2024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936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12/02/2024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7521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2D57-9740-45BF-A543-B61260A9D32D}" type="datetimeFigureOut">
              <a:rPr lang="en-GB" smtClean="0"/>
              <a:t>12/02/2024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21769-DEC8-42DE-8DF9-347E5071C469}" type="slidenum">
              <a:rPr lang="en-GB" smtClean="0"/>
              <a:t>‹#›</a:t>
            </a:fld>
            <a:endParaRPr lang="en-GB"/>
          </a:p>
        </p:txBody>
      </p:sp>
      <p:pic>
        <p:nvPicPr>
          <p:cNvPr id="7"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1988"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8820472"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190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metoffice.gov.uk/research/climate/maps-and-data/uk-temperature-rainfall-and-sunshine-time-se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ow.metoffice.gov.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hoot.it/challenge/006415097?challenge-id=712c72b2-b63c-4d6a-98bc-d9968754d81e_1707468838026"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useum.wales/learning/activity/488/Spring-Bulbs-for-Schools---Activities/?_ga=2.156266866.899458457.1614605405-378403824.1612800736"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museum.wales/learn/spring-bulbs-for-schools/bulb-blog/?#blog_2590" TargetMode="External"/><Relationship Id="rId2" Type="http://schemas.openxmlformats.org/officeDocument/2006/relationships/slideLayout" Target="../slideLayouts/slideLayout2.xml"/><Relationship Id="rId1" Type="http://schemas.openxmlformats.org/officeDocument/2006/relationships/video" Target="https://www.youtube.com/embed/gEkptgwleU8?feature=oembed"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https://museum.wales/spring-bulbs/"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08217"/>
            <a:ext cx="7772400" cy="1470025"/>
          </a:xfrm>
        </p:spPr>
        <p:txBody>
          <a:bodyPr/>
          <a:lstStyle/>
          <a:p>
            <a:r>
              <a:rPr lang="en-GB" b="1" dirty="0">
                <a:latin typeface="Book Antiqua" panose="02040602050305030304" pitchFamily="18" charset="0"/>
              </a:rPr>
              <a:t>When will our </a:t>
            </a:r>
            <a:br>
              <a:rPr lang="en-GB" b="1" dirty="0">
                <a:latin typeface="Book Antiqua" panose="02040602050305030304" pitchFamily="18" charset="0"/>
              </a:rPr>
            </a:br>
            <a:r>
              <a:rPr lang="en-GB" b="1" dirty="0">
                <a:latin typeface="Book Antiqua" panose="02040602050305030304" pitchFamily="18" charset="0"/>
              </a:rPr>
              <a:t>daffodils flower?</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9182" y="404664"/>
            <a:ext cx="3147734" cy="1373890"/>
          </a:xfrm>
          <a:prstGeom prst="rect">
            <a:avLst/>
          </a:prstGeom>
        </p:spPr>
      </p:pic>
      <p:pic>
        <p:nvPicPr>
          <p:cNvPr id="10" name="Picture 9" descr="A group of children posing for a photo&#10;&#10;Description automatically generated">
            <a:extLst>
              <a:ext uri="{FF2B5EF4-FFF2-40B4-BE49-F238E27FC236}">
                <a16:creationId xmlns:a16="http://schemas.microsoft.com/office/drawing/2014/main" id="{31C93043-41DA-B86C-8522-0E5386985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23" y="3607707"/>
            <a:ext cx="2555776" cy="1916832"/>
          </a:xfrm>
          <a:prstGeom prst="rect">
            <a:avLst/>
          </a:prstGeom>
        </p:spPr>
      </p:pic>
      <p:pic>
        <p:nvPicPr>
          <p:cNvPr id="16" name="Picture 15" descr="A group of children standing in front of a building&#10;&#10;Description automatically generated">
            <a:extLst>
              <a:ext uri="{FF2B5EF4-FFF2-40B4-BE49-F238E27FC236}">
                <a16:creationId xmlns:a16="http://schemas.microsoft.com/office/drawing/2014/main" id="{539E8196-5FEC-BCB2-8568-D2312C49D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446" y="3597833"/>
            <a:ext cx="2608666" cy="1956500"/>
          </a:xfrm>
          <a:prstGeom prst="rect">
            <a:avLst/>
          </a:prstGeom>
        </p:spPr>
      </p:pic>
      <p:pic>
        <p:nvPicPr>
          <p:cNvPr id="18" name="Picture 17" descr="A group of children posing for a picture&#10;&#10;Description automatically generated">
            <a:extLst>
              <a:ext uri="{FF2B5EF4-FFF2-40B4-BE49-F238E27FC236}">
                <a16:creationId xmlns:a16="http://schemas.microsoft.com/office/drawing/2014/main" id="{C0F4711B-35F9-3721-706C-D2C740243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6785" y="3609561"/>
            <a:ext cx="2608667" cy="1956500"/>
          </a:xfrm>
          <a:prstGeom prst="rect">
            <a:avLst/>
          </a:prstGeom>
        </p:spPr>
      </p:pic>
    </p:spTree>
    <p:extLst>
      <p:ext uri="{BB962C8B-B14F-4D97-AF65-F5344CB8AC3E}">
        <p14:creationId xmlns:p14="http://schemas.microsoft.com/office/powerpoint/2010/main" val="285766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CAC9DBE-868F-9272-F054-C22A832EFC73}"/>
              </a:ext>
            </a:extLst>
          </p:cNvPr>
          <p:cNvGraphicFramePr>
            <a:graphicFrameLocks/>
          </p:cNvGraphicFramePr>
          <p:nvPr>
            <p:extLst>
              <p:ext uri="{D42A27DB-BD31-4B8C-83A1-F6EECF244321}">
                <p14:modId xmlns:p14="http://schemas.microsoft.com/office/powerpoint/2010/main" val="1908610873"/>
              </p:ext>
            </p:extLst>
          </p:nvPr>
        </p:nvGraphicFramePr>
        <p:xfrm>
          <a:off x="467544" y="1417638"/>
          <a:ext cx="8229600" cy="4046168"/>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63806"/>
            <a:ext cx="8229600" cy="1394194"/>
          </a:xfrm>
        </p:spPr>
        <p:txBody>
          <a:bodyPr>
            <a:normAutofit fontScale="85000" lnSpcReduction="10000"/>
          </a:bodyPr>
          <a:lstStyle/>
          <a:p>
            <a:pPr marL="0" indent="0">
              <a:buNone/>
            </a:pPr>
            <a:r>
              <a:rPr lang="en-GB" dirty="0">
                <a:latin typeface="Book Antiqua" panose="02040602050305030304" pitchFamily="18" charset="0"/>
              </a:rPr>
              <a:t>1. Which country had the most rain in December?</a:t>
            </a:r>
          </a:p>
          <a:p>
            <a:pPr marL="0" indent="0">
              <a:buNone/>
            </a:pPr>
            <a:r>
              <a:rPr lang="en-GB" dirty="0">
                <a:latin typeface="Book Antiqua" panose="02040602050305030304" pitchFamily="18" charset="0"/>
              </a:rPr>
              <a:t>2. Do you think the school holiday could have an impact on the total amount of rain schools record?</a:t>
            </a:r>
            <a:endParaRPr lang="en-GB" dirty="0"/>
          </a:p>
        </p:txBody>
      </p:sp>
      <p:sp>
        <p:nvSpPr>
          <p:cNvPr id="5" name="Rectangle 4"/>
          <p:cNvSpPr/>
          <p:nvPr/>
        </p:nvSpPr>
        <p:spPr>
          <a:xfrm>
            <a:off x="3431357" y="2958214"/>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103</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1612336" y="3467155"/>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67</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203782" y="2819554"/>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113mm</a:t>
            </a:r>
          </a:p>
        </p:txBody>
      </p:sp>
      <p:sp>
        <p:nvSpPr>
          <p:cNvPr id="8" name="Rectangle 7"/>
          <p:cNvSpPr/>
          <p:nvPr/>
        </p:nvSpPr>
        <p:spPr>
          <a:xfrm>
            <a:off x="6947480" y="1886215"/>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176</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486248" y="3047914"/>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December!</a:t>
            </a:r>
          </a:p>
        </p:txBody>
      </p:sp>
    </p:spTree>
    <p:extLst>
      <p:ext uri="{BB962C8B-B14F-4D97-AF65-F5344CB8AC3E}">
        <p14:creationId xmlns:p14="http://schemas.microsoft.com/office/powerpoint/2010/main" val="15357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January</a:t>
            </a:r>
            <a:r>
              <a:rPr lang="en-GB" dirty="0">
                <a:latin typeface="Book Antiqua" panose="02040602050305030304" pitchFamily="18" charset="0"/>
              </a:rPr>
              <a:t> for the four countries taking part in the Bulb Project.</a:t>
            </a:r>
            <a:endParaRPr lang="en-GB" dirty="0"/>
          </a:p>
        </p:txBody>
      </p:sp>
      <p:graphicFrame>
        <p:nvGraphicFramePr>
          <p:cNvPr id="4" name="Chart 3">
            <a:extLst>
              <a:ext uri="{FF2B5EF4-FFF2-40B4-BE49-F238E27FC236}">
                <a16:creationId xmlns:a16="http://schemas.microsoft.com/office/drawing/2014/main" id="{74B624E6-1539-4646-9EC7-30E10991222A}"/>
              </a:ext>
            </a:extLst>
          </p:cNvPr>
          <p:cNvGraphicFramePr>
            <a:graphicFrameLocks/>
          </p:cNvGraphicFramePr>
          <p:nvPr>
            <p:extLst>
              <p:ext uri="{D42A27DB-BD31-4B8C-83A1-F6EECF244321}">
                <p14:modId xmlns:p14="http://schemas.microsoft.com/office/powerpoint/2010/main" val="1525329759"/>
              </p:ext>
            </p:extLst>
          </p:nvPr>
        </p:nvGraphicFramePr>
        <p:xfrm>
          <a:off x="611560" y="1417637"/>
          <a:ext cx="8064896" cy="3950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06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8857AF0-CEAD-DF20-19EF-F187BC10CFA4}"/>
              </a:ext>
            </a:extLst>
          </p:cNvPr>
          <p:cNvGraphicFramePr>
            <a:graphicFrameLocks/>
          </p:cNvGraphicFramePr>
          <p:nvPr>
            <p:extLst>
              <p:ext uri="{D42A27DB-BD31-4B8C-83A1-F6EECF244321}">
                <p14:modId xmlns:p14="http://schemas.microsoft.com/office/powerpoint/2010/main" val="2594035090"/>
              </p:ext>
            </p:extLst>
          </p:nvPr>
        </p:nvGraphicFramePr>
        <p:xfrm>
          <a:off x="611560" y="1417637"/>
          <a:ext cx="8064896" cy="3950715"/>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556792"/>
          </a:xfrm>
        </p:spPr>
        <p:txBody>
          <a:bodyPr>
            <a:normAutofit fontScale="92500"/>
          </a:bodyPr>
          <a:lstStyle/>
          <a:p>
            <a:pPr marL="0" indent="0">
              <a:buNone/>
            </a:pPr>
            <a:r>
              <a:rPr lang="en-GB" dirty="0">
                <a:latin typeface="Book Antiqua" panose="02040602050305030304" pitchFamily="18" charset="0"/>
              </a:rPr>
              <a:t>1. Which country had the most rain in January?</a:t>
            </a:r>
          </a:p>
          <a:p>
            <a:pPr marL="0" indent="0">
              <a:buNone/>
            </a:pPr>
            <a:r>
              <a:rPr lang="en-GB" dirty="0">
                <a:latin typeface="Book Antiqua" panose="02040602050305030304" pitchFamily="18" charset="0"/>
              </a:rPr>
              <a:t>2. Which month had the most rain: November, December, or January?</a:t>
            </a:r>
            <a:endParaRPr lang="en-GB" dirty="0"/>
          </a:p>
        </p:txBody>
      </p:sp>
      <p:sp>
        <p:nvSpPr>
          <p:cNvPr id="5" name="Rectangle 4"/>
          <p:cNvSpPr/>
          <p:nvPr/>
        </p:nvSpPr>
        <p:spPr>
          <a:xfrm>
            <a:off x="3491880" y="3077778"/>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00B0F0"/>
                </a:solidFill>
                <a:effectLst>
                  <a:outerShdw blurRad="76200" dist="50800" dir="5400000" algn="tl" rotWithShape="0">
                    <a:srgbClr val="000000">
                      <a:alpha val="65000"/>
                    </a:srgbClr>
                  </a:outerShdw>
                </a:effectLst>
              </a:rPr>
              <a:t>65mm</a:t>
            </a:r>
          </a:p>
        </p:txBody>
      </p:sp>
      <p:sp>
        <p:nvSpPr>
          <p:cNvPr id="6" name="Rectangle 5"/>
          <p:cNvSpPr/>
          <p:nvPr/>
        </p:nvSpPr>
        <p:spPr>
          <a:xfrm>
            <a:off x="1763688" y="2534649"/>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93</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220072" y="3057869"/>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67mm</a:t>
            </a:r>
          </a:p>
        </p:txBody>
      </p:sp>
      <p:sp>
        <p:nvSpPr>
          <p:cNvPr id="8" name="Rectangle 7"/>
          <p:cNvSpPr/>
          <p:nvPr/>
        </p:nvSpPr>
        <p:spPr>
          <a:xfrm>
            <a:off x="6965857" y="2060848"/>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116</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516216" y="2964903"/>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January, too!</a:t>
            </a:r>
          </a:p>
        </p:txBody>
      </p:sp>
    </p:spTree>
    <p:extLst>
      <p:ext uri="{BB962C8B-B14F-4D97-AF65-F5344CB8AC3E}">
        <p14:creationId xmlns:p14="http://schemas.microsoft.com/office/powerpoint/2010/main" val="10047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Temperature across the UK</a:t>
            </a:r>
          </a:p>
        </p:txBody>
      </p:sp>
      <p:sp>
        <p:nvSpPr>
          <p:cNvPr id="3" name="Content Placeholder 2"/>
          <p:cNvSpPr>
            <a:spLocks noGrp="1"/>
          </p:cNvSpPr>
          <p:nvPr>
            <p:ph idx="1"/>
          </p:nvPr>
        </p:nvSpPr>
        <p:spPr>
          <a:xfrm>
            <a:off x="467544" y="5412357"/>
            <a:ext cx="8229600" cy="1401019"/>
          </a:xfrm>
        </p:spPr>
        <p:txBody>
          <a:bodyPr>
            <a:normAutofit fontScale="92500" lnSpcReduction="10000"/>
          </a:bodyPr>
          <a:lstStyle/>
          <a:p>
            <a:pPr marL="0" indent="0">
              <a:buNone/>
            </a:pPr>
            <a:r>
              <a:rPr lang="en-GB" dirty="0">
                <a:latin typeface="Book Antiqua" panose="02040602050305030304" pitchFamily="18" charset="0"/>
              </a:rPr>
              <a:t>This line graph shows the average (mean) temperature in November, December, and January.</a:t>
            </a:r>
          </a:p>
        </p:txBody>
      </p:sp>
      <p:graphicFrame>
        <p:nvGraphicFramePr>
          <p:cNvPr id="4" name="Chart 3">
            <a:extLst>
              <a:ext uri="{FF2B5EF4-FFF2-40B4-BE49-F238E27FC236}">
                <a16:creationId xmlns:a16="http://schemas.microsoft.com/office/drawing/2014/main" id="{0B3134B5-0A62-43DF-97D3-6EAFFF98E237}"/>
              </a:ext>
            </a:extLst>
          </p:cNvPr>
          <p:cNvGraphicFramePr>
            <a:graphicFrameLocks/>
          </p:cNvGraphicFramePr>
          <p:nvPr>
            <p:extLst>
              <p:ext uri="{D42A27DB-BD31-4B8C-83A1-F6EECF244321}">
                <p14:modId xmlns:p14="http://schemas.microsoft.com/office/powerpoint/2010/main" val="302509618"/>
              </p:ext>
            </p:extLst>
          </p:nvPr>
        </p:nvGraphicFramePr>
        <p:xfrm>
          <a:off x="251114" y="1124744"/>
          <a:ext cx="8446030" cy="4287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7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CD64061-A8B2-F3C2-0DC9-410CA66FF951}"/>
              </a:ext>
            </a:extLst>
          </p:cNvPr>
          <p:cNvGraphicFramePr>
            <a:graphicFrameLocks/>
          </p:cNvGraphicFramePr>
          <p:nvPr>
            <p:extLst>
              <p:ext uri="{D42A27DB-BD31-4B8C-83A1-F6EECF244321}">
                <p14:modId xmlns:p14="http://schemas.microsoft.com/office/powerpoint/2010/main" val="1955505373"/>
              </p:ext>
            </p:extLst>
          </p:nvPr>
        </p:nvGraphicFramePr>
        <p:xfrm>
          <a:off x="251114" y="1124744"/>
          <a:ext cx="8446030" cy="42876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301208"/>
            <a:ext cx="8229600" cy="165618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weather in November?</a:t>
            </a:r>
          </a:p>
          <a:p>
            <a:r>
              <a:rPr lang="en-GB" dirty="0">
                <a:latin typeface="Book Antiqua" panose="02040602050305030304" pitchFamily="18" charset="0"/>
              </a:rPr>
              <a:t>Which country had the coldest weather in November?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1331640" y="1751612"/>
            <a:ext cx="4406225" cy="923330"/>
            <a:chOff x="1331640" y="1751612"/>
            <a:chExt cx="4406225" cy="923330"/>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had the highest temperature in November.</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a:off x="1331640" y="2213277"/>
              <a:ext cx="22459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1331640" y="3068960"/>
            <a:ext cx="4176463" cy="1220593"/>
            <a:chOff x="2639234" y="1454349"/>
            <a:chExt cx="4176463" cy="1220593"/>
          </a:xfrm>
        </p:grpSpPr>
        <p:sp>
          <p:nvSpPr>
            <p:cNvPr id="15" name="TextBox 14">
              <a:extLst>
                <a:ext uri="{FF2B5EF4-FFF2-40B4-BE49-F238E27FC236}">
                  <a16:creationId xmlns:a16="http://schemas.microsoft.com/office/drawing/2014/main" id="{047CF244-10FB-16A1-4E48-E9522D26DCCA}"/>
                </a:ext>
              </a:extLst>
            </p:cNvPr>
            <p:cNvSpPr txBox="1"/>
            <p:nvPr/>
          </p:nvSpPr>
          <p:spPr>
            <a:xfrm>
              <a:off x="3577624" y="1751612"/>
              <a:ext cx="32380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and Northern Ireland had the joint lowest temperatures in November.</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1"/>
            </p:cNvCxnSpPr>
            <p:nvPr/>
          </p:nvCxnSpPr>
          <p:spPr>
            <a:xfrm flipH="1" flipV="1">
              <a:off x="2639234" y="1454349"/>
              <a:ext cx="938390" cy="7589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40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E4A3D9B-9A12-7536-F448-4C0E3C861F6C}"/>
              </a:ext>
            </a:extLst>
          </p:cNvPr>
          <p:cNvGraphicFramePr>
            <a:graphicFrameLocks/>
          </p:cNvGraphicFramePr>
          <p:nvPr>
            <p:extLst>
              <p:ext uri="{D42A27DB-BD31-4B8C-83A1-F6EECF244321}">
                <p14:modId xmlns:p14="http://schemas.microsoft.com/office/powerpoint/2010/main" val="1955505373"/>
              </p:ext>
            </p:extLst>
          </p:nvPr>
        </p:nvGraphicFramePr>
        <p:xfrm>
          <a:off x="251114" y="1124744"/>
          <a:ext cx="8446030" cy="42876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229200"/>
            <a:ext cx="8229600" cy="172819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weather in December?</a:t>
            </a:r>
          </a:p>
          <a:p>
            <a:r>
              <a:rPr lang="en-GB" dirty="0">
                <a:latin typeface="Book Antiqua" panose="02040602050305030304" pitchFamily="18" charset="0"/>
              </a:rPr>
              <a:t>Which country had the coldest weather in December?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4860032" y="1769765"/>
            <a:ext cx="2750041" cy="1493515"/>
            <a:chOff x="2987824" y="1751612"/>
            <a:chExt cx="2750041" cy="1493515"/>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had the highest temperature in December.</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a:off x="2987824" y="2213277"/>
              <a:ext cx="589801" cy="1031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4860032" y="3391716"/>
            <a:ext cx="2928395" cy="923330"/>
            <a:chOff x="2809470" y="1751612"/>
            <a:chExt cx="2928395" cy="923330"/>
          </a:xfrm>
        </p:grpSpPr>
        <p:sp>
          <p:nvSpPr>
            <p:cNvPr id="15" name="TextBox 14">
              <a:extLst>
                <a:ext uri="{FF2B5EF4-FFF2-40B4-BE49-F238E27FC236}">
                  <a16:creationId xmlns:a16="http://schemas.microsoft.com/office/drawing/2014/main" id="{047CF244-10FB-16A1-4E48-E9522D26DCCA}"/>
                </a:ext>
              </a:extLst>
            </p:cNvPr>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had the lowest temperature in December.</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1"/>
            </p:cNvCxnSpPr>
            <p:nvPr/>
          </p:nvCxnSpPr>
          <p:spPr>
            <a:xfrm flipH="1">
              <a:off x="2809470" y="2213277"/>
              <a:ext cx="768155" cy="151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35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FE7304F-7262-4F93-FF88-47C951E73F6B}"/>
              </a:ext>
            </a:extLst>
          </p:cNvPr>
          <p:cNvGraphicFramePr>
            <a:graphicFrameLocks/>
          </p:cNvGraphicFramePr>
          <p:nvPr>
            <p:extLst>
              <p:ext uri="{D42A27DB-BD31-4B8C-83A1-F6EECF244321}">
                <p14:modId xmlns:p14="http://schemas.microsoft.com/office/powerpoint/2010/main" val="1955505373"/>
              </p:ext>
            </p:extLst>
          </p:nvPr>
        </p:nvGraphicFramePr>
        <p:xfrm>
          <a:off x="251114" y="1124744"/>
          <a:ext cx="8446030" cy="42876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229200"/>
            <a:ext cx="8229600" cy="172819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weather in January?</a:t>
            </a:r>
          </a:p>
          <a:p>
            <a:r>
              <a:rPr lang="en-GB" dirty="0">
                <a:latin typeface="Book Antiqua" panose="02040602050305030304" pitchFamily="18" charset="0"/>
              </a:rPr>
              <a:t>How do your temperature records in January compare to the temperatures shown on the chart?</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5449833" y="1769765"/>
            <a:ext cx="2794575" cy="2035621"/>
            <a:chOff x="3577625" y="1751612"/>
            <a:chExt cx="2794575" cy="2035621"/>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had the highest temperature again in January!</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3"/>
            </p:cNvCxnSpPr>
            <p:nvPr/>
          </p:nvCxnSpPr>
          <p:spPr>
            <a:xfrm>
              <a:off x="5737865" y="2213277"/>
              <a:ext cx="634335" cy="1573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4037584" y="3179886"/>
            <a:ext cx="4030087" cy="1112291"/>
            <a:chOff x="1987022" y="1539782"/>
            <a:chExt cx="4030087" cy="1112291"/>
          </a:xfrm>
        </p:grpSpPr>
        <p:sp>
          <p:nvSpPr>
            <p:cNvPr id="15" name="TextBox 14">
              <a:extLst>
                <a:ext uri="{FF2B5EF4-FFF2-40B4-BE49-F238E27FC236}">
                  <a16:creationId xmlns:a16="http://schemas.microsoft.com/office/drawing/2014/main" id="{047CF244-10FB-16A1-4E48-E9522D26DCCA}"/>
                </a:ext>
              </a:extLst>
            </p:cNvPr>
            <p:cNvSpPr txBox="1"/>
            <p:nvPr/>
          </p:nvSpPr>
          <p:spPr>
            <a:xfrm>
              <a:off x="1987022" y="1539782"/>
              <a:ext cx="30724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had the lowest temperature for January.</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3"/>
            </p:cNvCxnSpPr>
            <p:nvPr/>
          </p:nvCxnSpPr>
          <p:spPr>
            <a:xfrm>
              <a:off x="5059433" y="1862948"/>
              <a:ext cx="957676" cy="78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96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Making a hypothesis</a:t>
            </a:r>
          </a:p>
        </p:txBody>
      </p:sp>
      <p:sp>
        <p:nvSpPr>
          <p:cNvPr id="3" name="Content Placeholder 2"/>
          <p:cNvSpPr>
            <a:spLocks noGrp="1"/>
          </p:cNvSpPr>
          <p:nvPr>
            <p:ph idx="1"/>
          </p:nvPr>
        </p:nvSpPr>
        <p:spPr>
          <a:xfrm>
            <a:off x="457200" y="1600200"/>
            <a:ext cx="8229600" cy="4925144"/>
          </a:xfrm>
        </p:spPr>
        <p:txBody>
          <a:bodyPr>
            <a:normAutofit lnSpcReduction="10000"/>
          </a:bodyPr>
          <a:lstStyle/>
          <a:p>
            <a:pPr marL="0" indent="0">
              <a:buNone/>
            </a:pPr>
            <a:r>
              <a:rPr lang="en-GB" sz="2800" dirty="0">
                <a:latin typeface="Book Antiqua" panose="02040602050305030304" pitchFamily="18" charset="0"/>
              </a:rPr>
              <a:t>A hypothesis is the starting point for a science experiment or investigation. It is a prediction or idea that has not yet been proven, but is based on facts.</a:t>
            </a:r>
          </a:p>
          <a:p>
            <a:pPr marL="0" indent="0">
              <a:buNone/>
            </a:pPr>
            <a:endParaRPr lang="en-GB" dirty="0">
              <a:latin typeface="Book Antiqua" panose="02040602050305030304" pitchFamily="18" charset="0"/>
            </a:endParaRPr>
          </a:p>
          <a:p>
            <a:pPr marL="0" indent="0">
              <a:buNone/>
            </a:pPr>
            <a:r>
              <a:rPr lang="en-GB" sz="2800" dirty="0">
                <a:latin typeface="Book Antiqua" panose="02040602050305030304" pitchFamily="18" charset="0"/>
              </a:rPr>
              <a:t>Use these questions to create your hypothesis:</a:t>
            </a:r>
          </a:p>
          <a:p>
            <a:r>
              <a:rPr lang="en-GB" sz="2800" dirty="0">
                <a:latin typeface="Book Antiqua" panose="02040602050305030304" pitchFamily="18" charset="0"/>
              </a:rPr>
              <a:t>Based on the rainfall and temperature, </a:t>
            </a:r>
            <a:r>
              <a:rPr lang="en-GB" sz="2800" b="1" dirty="0">
                <a:latin typeface="Book Antiqua" panose="02040602050305030304" pitchFamily="18" charset="0"/>
              </a:rPr>
              <a:t>which country </a:t>
            </a:r>
            <a:r>
              <a:rPr lang="en-GB" sz="2800" dirty="0">
                <a:latin typeface="Book Antiqua" panose="02040602050305030304" pitchFamily="18" charset="0"/>
              </a:rPr>
              <a:t>do you think daffodils will flower in first? </a:t>
            </a:r>
          </a:p>
          <a:p>
            <a:r>
              <a:rPr lang="en-GB" sz="2800" dirty="0">
                <a:latin typeface="Book Antiqua" panose="02040602050305030304" pitchFamily="18" charset="0"/>
              </a:rPr>
              <a:t>Why do you think so?</a:t>
            </a:r>
          </a:p>
          <a:p>
            <a:r>
              <a:rPr lang="en-GB" sz="2800" dirty="0">
                <a:latin typeface="Book Antiqua" panose="02040602050305030304" pitchFamily="18" charset="0"/>
              </a:rPr>
              <a:t>See the next slide for more details!</a:t>
            </a:r>
          </a:p>
          <a:p>
            <a:pPr marL="0" indent="0">
              <a:buNone/>
            </a:pPr>
            <a:endParaRPr lang="en-GB" sz="2800" dirty="0">
              <a:latin typeface="Book Antiqua" panose="02040602050305030304" pitchFamily="18" charset="0"/>
            </a:endParaRPr>
          </a:p>
        </p:txBody>
      </p:sp>
    </p:spTree>
    <p:extLst>
      <p:ext uri="{BB962C8B-B14F-4D97-AF65-F5344CB8AC3E}">
        <p14:creationId xmlns:p14="http://schemas.microsoft.com/office/powerpoint/2010/main" val="393081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Book Antiqua" panose="02040602050305030304" pitchFamily="18" charset="0"/>
              </a:rPr>
              <a:t>Making a hypothesis</a:t>
            </a:r>
          </a:p>
        </p:txBody>
      </p:sp>
      <p:sp>
        <p:nvSpPr>
          <p:cNvPr id="6" name="TextBox 5"/>
          <p:cNvSpPr txBox="1"/>
          <p:nvPr/>
        </p:nvSpPr>
        <p:spPr>
          <a:xfrm>
            <a:off x="899592" y="4365104"/>
            <a:ext cx="7632848" cy="1569660"/>
          </a:xfrm>
          <a:prstGeom prst="rect">
            <a:avLst/>
          </a:prstGeom>
          <a:noFill/>
        </p:spPr>
        <p:txBody>
          <a:bodyPr wrap="square" rtlCol="0">
            <a:spAutoFit/>
          </a:bodyPr>
          <a:lstStyle/>
          <a:p>
            <a:r>
              <a:rPr lang="en-GB" sz="2400" dirty="0">
                <a:latin typeface="Book Antiqua" panose="02040602050305030304" pitchFamily="18" charset="0"/>
              </a:rPr>
              <a:t>Fill in the blanks in the sentence below to make your own hypothesis:</a:t>
            </a:r>
            <a:endParaRPr lang="en-GB" sz="2800" dirty="0">
              <a:latin typeface="Book Antiqua" panose="02040602050305030304" pitchFamily="18" charset="0"/>
            </a:endParaRPr>
          </a:p>
          <a:p>
            <a:r>
              <a:rPr lang="en-GB" sz="2400" dirty="0">
                <a:latin typeface="Book Antiqua" panose="02040602050305030304" pitchFamily="18" charset="0"/>
              </a:rPr>
              <a:t>“I think that daffodils will flower first in ________ </a:t>
            </a:r>
          </a:p>
          <a:p>
            <a:r>
              <a:rPr lang="en-GB" sz="2400" dirty="0">
                <a:latin typeface="Book Antiqua" panose="02040602050305030304" pitchFamily="18" charset="0"/>
              </a:rPr>
              <a:t>because ____________________________________.”</a:t>
            </a:r>
          </a:p>
        </p:txBody>
      </p:sp>
      <p:graphicFrame>
        <p:nvGraphicFramePr>
          <p:cNvPr id="3" name="Table 2">
            <a:extLst>
              <a:ext uri="{FF2B5EF4-FFF2-40B4-BE49-F238E27FC236}">
                <a16:creationId xmlns:a16="http://schemas.microsoft.com/office/drawing/2014/main" id="{B87A419F-9050-A13F-83B3-70F882A8F934}"/>
              </a:ext>
            </a:extLst>
          </p:cNvPr>
          <p:cNvGraphicFramePr>
            <a:graphicFrameLocks noGrp="1"/>
          </p:cNvGraphicFramePr>
          <p:nvPr>
            <p:extLst>
              <p:ext uri="{D42A27DB-BD31-4B8C-83A1-F6EECF244321}">
                <p14:modId xmlns:p14="http://schemas.microsoft.com/office/powerpoint/2010/main" val="1518545833"/>
              </p:ext>
            </p:extLst>
          </p:nvPr>
        </p:nvGraphicFramePr>
        <p:xfrm>
          <a:off x="1524000" y="1575192"/>
          <a:ext cx="6096000" cy="2123440"/>
        </p:xfrm>
        <a:graphic>
          <a:graphicData uri="http://schemas.openxmlformats.org/drawingml/2006/table">
            <a:tbl>
              <a:tblPr firstRow="1" bandRow="1">
                <a:tableStyleId>{EB344D84-9AFB-497E-A393-DC336BA19D2E}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2023 –</a:t>
                      </a:r>
                    </a:p>
                    <a:p>
                      <a:r>
                        <a:rPr lang="en-GB" dirty="0"/>
                        <a:t>January 2024</a:t>
                      </a:r>
                    </a:p>
                  </a:txBody>
                  <a:tcPr/>
                </a:tc>
                <a:tc>
                  <a:txBody>
                    <a:bodyPr/>
                    <a:lstStyle/>
                    <a:p>
                      <a:pPr algn="ctr"/>
                      <a:r>
                        <a:rPr lang="en-GB" dirty="0"/>
                        <a:t>Total</a:t>
                      </a:r>
                      <a:r>
                        <a:rPr lang="en-GB" baseline="0" dirty="0"/>
                        <a:t> Rainfall (mm)</a:t>
                      </a:r>
                      <a:endParaRPr lang="en-GB" dirty="0"/>
                    </a:p>
                  </a:txBody>
                  <a:tcPr/>
                </a:tc>
                <a:tc>
                  <a:txBody>
                    <a:bodyPr/>
                    <a:lstStyle/>
                    <a:p>
                      <a:pPr algn="ctr"/>
                      <a:r>
                        <a:rPr lang="en-GB" dirty="0"/>
                        <a:t>Average Temperature (°C)</a:t>
                      </a:r>
                    </a:p>
                  </a:txBody>
                  <a:tcPr/>
                </a:tc>
                <a:extLst>
                  <a:ext uri="{0D108BD9-81ED-4DB2-BD59-A6C34878D82A}">
                    <a16:rowId xmlns:a16="http://schemas.microsoft.com/office/drawing/2014/main" val="10000"/>
                  </a:ext>
                </a:extLst>
              </a:tr>
              <a:tr h="370840">
                <a:tc>
                  <a:txBody>
                    <a:bodyPr/>
                    <a:lstStyle/>
                    <a:p>
                      <a:r>
                        <a:rPr lang="en-GB" dirty="0"/>
                        <a:t>Scotland</a:t>
                      </a:r>
                    </a:p>
                  </a:txBody>
                  <a:tcPr/>
                </a:tc>
                <a:tc>
                  <a:txBody>
                    <a:bodyPr/>
                    <a:lstStyle/>
                    <a:p>
                      <a:pPr algn="ctr"/>
                      <a:r>
                        <a:rPr lang="en-GB" dirty="0"/>
                        <a:t>249</a:t>
                      </a:r>
                    </a:p>
                  </a:txBody>
                  <a:tcPr/>
                </a:tc>
                <a:tc>
                  <a:txBody>
                    <a:bodyPr/>
                    <a:lstStyle/>
                    <a:p>
                      <a:pPr algn="ctr"/>
                      <a:r>
                        <a:rPr lang="en-GB" dirty="0"/>
                        <a:t>6.3</a:t>
                      </a:r>
                    </a:p>
                  </a:txBody>
                  <a:tcPr/>
                </a:tc>
                <a:extLst>
                  <a:ext uri="{0D108BD9-81ED-4DB2-BD59-A6C34878D82A}">
                    <a16:rowId xmlns:a16="http://schemas.microsoft.com/office/drawing/2014/main" val="10001"/>
                  </a:ext>
                </a:extLst>
              </a:tr>
              <a:tr h="370840">
                <a:tc>
                  <a:txBody>
                    <a:bodyPr/>
                    <a:lstStyle/>
                    <a:p>
                      <a:r>
                        <a:rPr lang="en-GB" dirty="0"/>
                        <a:t>England</a:t>
                      </a:r>
                    </a:p>
                  </a:txBody>
                  <a:tcPr/>
                </a:tc>
                <a:tc>
                  <a:txBody>
                    <a:bodyPr/>
                    <a:lstStyle/>
                    <a:p>
                      <a:pPr algn="ctr"/>
                      <a:r>
                        <a:rPr lang="en-GB" dirty="0"/>
                        <a:t>265</a:t>
                      </a:r>
                    </a:p>
                  </a:txBody>
                  <a:tcPr/>
                </a:tc>
                <a:tc>
                  <a:txBody>
                    <a:bodyPr/>
                    <a:lstStyle/>
                    <a:p>
                      <a:pPr algn="ctr"/>
                      <a:r>
                        <a:rPr lang="en-GB" dirty="0"/>
                        <a:t>6.9</a:t>
                      </a:r>
                    </a:p>
                  </a:txBody>
                  <a:tcPr/>
                </a:tc>
                <a:extLst>
                  <a:ext uri="{0D108BD9-81ED-4DB2-BD59-A6C34878D82A}">
                    <a16:rowId xmlns:a16="http://schemas.microsoft.com/office/drawing/2014/main" val="10002"/>
                  </a:ext>
                </a:extLst>
              </a:tr>
              <a:tr h="370840">
                <a:tc>
                  <a:txBody>
                    <a:bodyPr/>
                    <a:lstStyle/>
                    <a:p>
                      <a:r>
                        <a:rPr lang="en-GB" dirty="0"/>
                        <a:t>Northern Ireland</a:t>
                      </a:r>
                    </a:p>
                  </a:txBody>
                  <a:tcPr/>
                </a:tc>
                <a:tc>
                  <a:txBody>
                    <a:bodyPr/>
                    <a:lstStyle/>
                    <a:p>
                      <a:pPr algn="ctr"/>
                      <a:r>
                        <a:rPr lang="en-GB" dirty="0"/>
                        <a:t>267</a:t>
                      </a:r>
                    </a:p>
                  </a:txBody>
                  <a:tcPr/>
                </a:tc>
                <a:tc>
                  <a:txBody>
                    <a:bodyPr/>
                    <a:lstStyle/>
                    <a:p>
                      <a:pPr algn="ctr"/>
                      <a:r>
                        <a:rPr lang="en-GB" dirty="0"/>
                        <a:t>6.8</a:t>
                      </a:r>
                    </a:p>
                  </a:txBody>
                  <a:tcPr/>
                </a:tc>
                <a:extLst>
                  <a:ext uri="{0D108BD9-81ED-4DB2-BD59-A6C34878D82A}">
                    <a16:rowId xmlns:a16="http://schemas.microsoft.com/office/drawing/2014/main" val="10003"/>
                  </a:ext>
                </a:extLst>
              </a:tr>
              <a:tr h="370840">
                <a:tc>
                  <a:txBody>
                    <a:bodyPr/>
                    <a:lstStyle/>
                    <a:p>
                      <a:r>
                        <a:rPr lang="en-GB" dirty="0"/>
                        <a:t>Wales</a:t>
                      </a:r>
                    </a:p>
                  </a:txBody>
                  <a:tcPr/>
                </a:tc>
                <a:tc>
                  <a:txBody>
                    <a:bodyPr/>
                    <a:lstStyle/>
                    <a:p>
                      <a:pPr algn="ctr"/>
                      <a:r>
                        <a:rPr lang="en-GB" dirty="0"/>
                        <a:t>438</a:t>
                      </a:r>
                    </a:p>
                  </a:txBody>
                  <a:tcPr/>
                </a:tc>
                <a:tc>
                  <a:txBody>
                    <a:bodyPr/>
                    <a:lstStyle/>
                    <a:p>
                      <a:pPr algn="ctr"/>
                      <a:r>
                        <a:rPr lang="en-GB" dirty="0"/>
                        <a:t>7.9</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77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More to think about…</a:t>
            </a:r>
          </a:p>
        </p:txBody>
      </p:sp>
      <p:sp>
        <p:nvSpPr>
          <p:cNvPr id="3" name="Content Placeholder 2"/>
          <p:cNvSpPr>
            <a:spLocks noGrp="1"/>
          </p:cNvSpPr>
          <p:nvPr>
            <p:ph idx="1"/>
          </p:nvPr>
        </p:nvSpPr>
        <p:spPr>
          <a:xfrm>
            <a:off x="457200" y="1233552"/>
            <a:ext cx="8229600" cy="2123440"/>
          </a:xfrm>
        </p:spPr>
        <p:txBody>
          <a:bodyPr>
            <a:normAutofit fontScale="92500" lnSpcReduction="10000"/>
          </a:bodyPr>
          <a:lstStyle/>
          <a:p>
            <a:r>
              <a:rPr lang="en-GB" sz="2800" dirty="0">
                <a:latin typeface="Book Antiqua" panose="02040602050305030304" pitchFamily="18" charset="0"/>
              </a:rPr>
              <a:t>Compare the total rainfall and average temperature for your school with the data below.</a:t>
            </a:r>
          </a:p>
          <a:p>
            <a:r>
              <a:rPr lang="en-GB" sz="2800" dirty="0">
                <a:latin typeface="Book Antiqua" panose="02040602050305030304" pitchFamily="18" charset="0"/>
              </a:rPr>
              <a:t>Do you think your school’s daffodils will flower earlier or later than other schools in your country? Why do you think so?</a:t>
            </a:r>
          </a:p>
          <a:p>
            <a:endParaRPr lang="en-GB" dirty="0">
              <a:latin typeface="Book Antiqua" panose="02040602050305030304" pitchFamily="18" charset="0"/>
            </a:endParaRPr>
          </a:p>
          <a:p>
            <a:pPr marL="0" indent="0">
              <a:buNone/>
            </a:pPr>
            <a:endParaRPr lang="en-GB" dirty="0">
              <a:latin typeface="Book Antiqua" panose="02040602050305030304" pitchFamily="18" charset="0"/>
            </a:endParaRPr>
          </a:p>
        </p:txBody>
      </p:sp>
      <p:sp>
        <p:nvSpPr>
          <p:cNvPr id="5" name="TextBox 4"/>
          <p:cNvSpPr txBox="1"/>
          <p:nvPr/>
        </p:nvSpPr>
        <p:spPr>
          <a:xfrm>
            <a:off x="683568" y="5417348"/>
            <a:ext cx="7704856"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Book Antiqua" panose="02040602050305030304" pitchFamily="18" charset="0"/>
              </a:rPr>
              <a:t>If your prediction turns out to be wrong, what might be the reason? </a:t>
            </a:r>
          </a:p>
          <a:p>
            <a:endParaRPr lang="en-GB" dirty="0"/>
          </a:p>
        </p:txBody>
      </p:sp>
      <p:graphicFrame>
        <p:nvGraphicFramePr>
          <p:cNvPr id="6" name="Table 5">
            <a:extLst>
              <a:ext uri="{FF2B5EF4-FFF2-40B4-BE49-F238E27FC236}">
                <a16:creationId xmlns:a16="http://schemas.microsoft.com/office/drawing/2014/main" id="{01781DA4-5AF7-3E4E-A011-0A0A5D9D7EC3}"/>
              </a:ext>
            </a:extLst>
          </p:cNvPr>
          <p:cNvGraphicFramePr>
            <a:graphicFrameLocks noGrp="1"/>
          </p:cNvGraphicFramePr>
          <p:nvPr>
            <p:extLst>
              <p:ext uri="{D42A27DB-BD31-4B8C-83A1-F6EECF244321}">
                <p14:modId xmlns:p14="http://schemas.microsoft.com/office/powerpoint/2010/main" val="3301496584"/>
              </p:ext>
            </p:extLst>
          </p:nvPr>
        </p:nvGraphicFramePr>
        <p:xfrm>
          <a:off x="1487996" y="3254186"/>
          <a:ext cx="6096000" cy="2123440"/>
        </p:xfrm>
        <a:graphic>
          <a:graphicData uri="http://schemas.openxmlformats.org/drawingml/2006/table">
            <a:tbl>
              <a:tblPr firstRow="1" bandRow="1">
                <a:tableStyleId>{EB344D84-9AFB-497E-A393-DC336BA19D2E}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2023 –</a:t>
                      </a:r>
                    </a:p>
                    <a:p>
                      <a:r>
                        <a:rPr lang="en-GB" dirty="0"/>
                        <a:t>January 2024</a:t>
                      </a:r>
                    </a:p>
                  </a:txBody>
                  <a:tcPr/>
                </a:tc>
                <a:tc>
                  <a:txBody>
                    <a:bodyPr/>
                    <a:lstStyle/>
                    <a:p>
                      <a:pPr algn="ctr"/>
                      <a:r>
                        <a:rPr lang="en-GB" dirty="0"/>
                        <a:t>Total</a:t>
                      </a:r>
                      <a:r>
                        <a:rPr lang="en-GB" baseline="0" dirty="0"/>
                        <a:t> Rainfall (mm)</a:t>
                      </a:r>
                      <a:endParaRPr lang="en-GB" dirty="0"/>
                    </a:p>
                  </a:txBody>
                  <a:tcPr/>
                </a:tc>
                <a:tc>
                  <a:txBody>
                    <a:bodyPr/>
                    <a:lstStyle/>
                    <a:p>
                      <a:pPr algn="ctr"/>
                      <a:r>
                        <a:rPr lang="en-GB" dirty="0"/>
                        <a:t>Average Temperature (°C)</a:t>
                      </a:r>
                    </a:p>
                  </a:txBody>
                  <a:tcPr/>
                </a:tc>
                <a:extLst>
                  <a:ext uri="{0D108BD9-81ED-4DB2-BD59-A6C34878D82A}">
                    <a16:rowId xmlns:a16="http://schemas.microsoft.com/office/drawing/2014/main" val="10000"/>
                  </a:ext>
                </a:extLst>
              </a:tr>
              <a:tr h="370840">
                <a:tc>
                  <a:txBody>
                    <a:bodyPr/>
                    <a:lstStyle/>
                    <a:p>
                      <a:r>
                        <a:rPr lang="en-GB" dirty="0"/>
                        <a:t>Scotland</a:t>
                      </a:r>
                    </a:p>
                  </a:txBody>
                  <a:tcPr/>
                </a:tc>
                <a:tc>
                  <a:txBody>
                    <a:bodyPr/>
                    <a:lstStyle/>
                    <a:p>
                      <a:pPr algn="ctr"/>
                      <a:r>
                        <a:rPr lang="en-GB" dirty="0"/>
                        <a:t>249</a:t>
                      </a:r>
                    </a:p>
                  </a:txBody>
                  <a:tcPr/>
                </a:tc>
                <a:tc>
                  <a:txBody>
                    <a:bodyPr/>
                    <a:lstStyle/>
                    <a:p>
                      <a:pPr algn="ctr"/>
                      <a:r>
                        <a:rPr lang="en-GB" dirty="0"/>
                        <a:t>6.3</a:t>
                      </a:r>
                    </a:p>
                  </a:txBody>
                  <a:tcPr/>
                </a:tc>
                <a:extLst>
                  <a:ext uri="{0D108BD9-81ED-4DB2-BD59-A6C34878D82A}">
                    <a16:rowId xmlns:a16="http://schemas.microsoft.com/office/drawing/2014/main" val="10001"/>
                  </a:ext>
                </a:extLst>
              </a:tr>
              <a:tr h="370840">
                <a:tc>
                  <a:txBody>
                    <a:bodyPr/>
                    <a:lstStyle/>
                    <a:p>
                      <a:r>
                        <a:rPr lang="en-GB" dirty="0"/>
                        <a:t>England</a:t>
                      </a:r>
                    </a:p>
                  </a:txBody>
                  <a:tcPr/>
                </a:tc>
                <a:tc>
                  <a:txBody>
                    <a:bodyPr/>
                    <a:lstStyle/>
                    <a:p>
                      <a:pPr algn="ctr"/>
                      <a:r>
                        <a:rPr lang="en-GB" dirty="0"/>
                        <a:t>265</a:t>
                      </a:r>
                    </a:p>
                  </a:txBody>
                  <a:tcPr/>
                </a:tc>
                <a:tc>
                  <a:txBody>
                    <a:bodyPr/>
                    <a:lstStyle/>
                    <a:p>
                      <a:pPr algn="ctr"/>
                      <a:r>
                        <a:rPr lang="en-GB" dirty="0"/>
                        <a:t>6.9</a:t>
                      </a:r>
                    </a:p>
                  </a:txBody>
                  <a:tcPr/>
                </a:tc>
                <a:extLst>
                  <a:ext uri="{0D108BD9-81ED-4DB2-BD59-A6C34878D82A}">
                    <a16:rowId xmlns:a16="http://schemas.microsoft.com/office/drawing/2014/main" val="10002"/>
                  </a:ext>
                </a:extLst>
              </a:tr>
              <a:tr h="370840">
                <a:tc>
                  <a:txBody>
                    <a:bodyPr/>
                    <a:lstStyle/>
                    <a:p>
                      <a:r>
                        <a:rPr lang="en-GB" dirty="0"/>
                        <a:t>Northern Ireland</a:t>
                      </a:r>
                    </a:p>
                  </a:txBody>
                  <a:tcPr/>
                </a:tc>
                <a:tc>
                  <a:txBody>
                    <a:bodyPr/>
                    <a:lstStyle/>
                    <a:p>
                      <a:pPr algn="ctr"/>
                      <a:r>
                        <a:rPr lang="en-GB" dirty="0"/>
                        <a:t>267</a:t>
                      </a:r>
                    </a:p>
                  </a:txBody>
                  <a:tcPr/>
                </a:tc>
                <a:tc>
                  <a:txBody>
                    <a:bodyPr/>
                    <a:lstStyle/>
                    <a:p>
                      <a:pPr algn="ctr"/>
                      <a:r>
                        <a:rPr lang="en-GB" dirty="0"/>
                        <a:t>6.8</a:t>
                      </a:r>
                    </a:p>
                  </a:txBody>
                  <a:tcPr/>
                </a:tc>
                <a:extLst>
                  <a:ext uri="{0D108BD9-81ED-4DB2-BD59-A6C34878D82A}">
                    <a16:rowId xmlns:a16="http://schemas.microsoft.com/office/drawing/2014/main" val="10003"/>
                  </a:ext>
                </a:extLst>
              </a:tr>
              <a:tr h="370840">
                <a:tc>
                  <a:txBody>
                    <a:bodyPr/>
                    <a:lstStyle/>
                    <a:p>
                      <a:r>
                        <a:rPr lang="en-GB" dirty="0"/>
                        <a:t>Wales</a:t>
                      </a:r>
                    </a:p>
                  </a:txBody>
                  <a:tcPr/>
                </a:tc>
                <a:tc>
                  <a:txBody>
                    <a:bodyPr/>
                    <a:lstStyle/>
                    <a:p>
                      <a:pPr algn="ctr"/>
                      <a:r>
                        <a:rPr lang="en-GB" dirty="0"/>
                        <a:t>438</a:t>
                      </a:r>
                    </a:p>
                  </a:txBody>
                  <a:tcPr/>
                </a:tc>
                <a:tc>
                  <a:txBody>
                    <a:bodyPr/>
                    <a:lstStyle/>
                    <a:p>
                      <a:pPr algn="ctr"/>
                      <a:r>
                        <a:rPr lang="en-GB" dirty="0"/>
                        <a:t>7.9</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879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ook Antiqua" panose="02040602050305030304" pitchFamily="18" charset="0"/>
              </a:rPr>
              <a:t>Thank you for sending your data!</a:t>
            </a:r>
          </a:p>
        </p:txBody>
      </p:sp>
      <p:sp>
        <p:nvSpPr>
          <p:cNvPr id="3" name="Content Placeholder 2"/>
          <p:cNvSpPr>
            <a:spLocks noGrp="1"/>
          </p:cNvSpPr>
          <p:nvPr>
            <p:ph idx="1"/>
          </p:nvPr>
        </p:nvSpPr>
        <p:spPr>
          <a:xfrm>
            <a:off x="457200" y="1844824"/>
            <a:ext cx="8229600" cy="4281339"/>
          </a:xfrm>
        </p:spPr>
        <p:txBody>
          <a:bodyPr>
            <a:normAutofit/>
          </a:bodyPr>
          <a:lstStyle/>
          <a:p>
            <a:pPr marL="0" indent="0">
              <a:buNone/>
            </a:pPr>
            <a:r>
              <a:rPr lang="en-GB" sz="2800" dirty="0">
                <a:latin typeface="Book Antiqua" panose="02040602050305030304" pitchFamily="18" charset="0"/>
              </a:rPr>
              <a:t>We use data that was sent to us by schools on the Bulb Project for our charts and analysis. Thank you for sending us your weather recordings! This is an important part of our investigation.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034437"/>
            <a:ext cx="6408712" cy="2778939"/>
          </a:xfrm>
          <a:prstGeom prst="rect">
            <a:avLst/>
          </a:prstGeom>
        </p:spPr>
      </p:pic>
    </p:spTree>
    <p:extLst>
      <p:ext uri="{BB962C8B-B14F-4D97-AF65-F5344CB8AC3E}">
        <p14:creationId xmlns:p14="http://schemas.microsoft.com/office/powerpoint/2010/main" val="139489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graphicFrame>
        <p:nvGraphicFramePr>
          <p:cNvPr id="3" name="Table 2"/>
          <p:cNvGraphicFramePr>
            <a:graphicFrameLocks noGrp="1"/>
          </p:cNvGraphicFramePr>
          <p:nvPr>
            <p:extLst>
              <p:ext uri="{D42A27DB-BD31-4B8C-83A1-F6EECF244321}">
                <p14:modId xmlns:p14="http://schemas.microsoft.com/office/powerpoint/2010/main" val="2336306924"/>
              </p:ext>
            </p:extLst>
          </p:nvPr>
        </p:nvGraphicFramePr>
        <p:xfrm>
          <a:off x="476321" y="3192817"/>
          <a:ext cx="8147247" cy="13716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1800" dirty="0"/>
                        <a:t>2021-2022</a:t>
                      </a:r>
                      <a:endParaRPr lang="en-GB" sz="1800" b="1" dirty="0"/>
                    </a:p>
                  </a:txBody>
                  <a:tcPr/>
                </a:tc>
                <a:tc>
                  <a:txBody>
                    <a:bodyPr/>
                    <a:lstStyle/>
                    <a:p>
                      <a:pPr algn="ctr"/>
                      <a:r>
                        <a:rPr lang="en-GB" sz="1800" dirty="0"/>
                        <a:t>2021-2022</a:t>
                      </a:r>
                    </a:p>
                  </a:txBody>
                  <a:tcPr/>
                </a:tc>
                <a:tc>
                  <a:txBody>
                    <a:bodyPr/>
                    <a:lstStyle/>
                    <a:p>
                      <a:pPr algn="ctr"/>
                      <a:r>
                        <a:rPr lang="en-GB" sz="1800" dirty="0"/>
                        <a:t>2022-2023</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176mm</a:t>
                      </a:r>
                    </a:p>
                  </a:txBody>
                  <a:tcPr/>
                </a:tc>
                <a:tc>
                  <a:txBody>
                    <a:bodyPr/>
                    <a:lstStyle/>
                    <a:p>
                      <a:pPr algn="ctr"/>
                      <a:r>
                        <a:rPr lang="en-GB" sz="2400" kern="1200" dirty="0">
                          <a:solidFill>
                            <a:schemeClr val="dk1"/>
                          </a:solidFill>
                          <a:latin typeface="+mn-lt"/>
                          <a:ea typeface="+mn-ea"/>
                          <a:cs typeface="+mn-cs"/>
                        </a:rPr>
                        <a:t>204mm</a:t>
                      </a:r>
                    </a:p>
                  </a:txBody>
                  <a:tcPr/>
                </a:tc>
                <a:tc>
                  <a:txBody>
                    <a:bodyPr/>
                    <a:lstStyle/>
                    <a:p>
                      <a:pPr algn="ctr"/>
                      <a:r>
                        <a:rPr lang="en-GB" sz="2400" kern="1200" dirty="0">
                          <a:solidFill>
                            <a:schemeClr val="dk1"/>
                          </a:solidFill>
                          <a:latin typeface="+mn-lt"/>
                          <a:ea typeface="+mn-ea"/>
                          <a:cs typeface="+mn-cs"/>
                        </a:rPr>
                        <a:t>305mm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8.2°C</a:t>
                      </a:r>
                    </a:p>
                  </a:txBody>
                  <a:tcPr/>
                </a:tc>
                <a:tc>
                  <a:txBody>
                    <a:bodyPr/>
                    <a:lstStyle/>
                    <a:p>
                      <a:pPr algn="ctr"/>
                      <a:r>
                        <a:rPr lang="en-GB" sz="2400" kern="1200" dirty="0">
                          <a:solidFill>
                            <a:schemeClr val="dk1"/>
                          </a:solidFill>
                          <a:latin typeface="+mn-lt"/>
                          <a:ea typeface="+mn-ea"/>
                          <a:cs typeface="+mn-cs"/>
                        </a:rPr>
                        <a:t>6.9</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7.0</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Content Placeholder 2"/>
          <p:cNvSpPr txBox="1">
            <a:spLocks/>
          </p:cNvSpPr>
          <p:nvPr/>
        </p:nvSpPr>
        <p:spPr>
          <a:xfrm>
            <a:off x="457200" y="5733256"/>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year had the most rain?</a:t>
            </a:r>
          </a:p>
          <a:p>
            <a:r>
              <a:rPr lang="en-GB" dirty="0">
                <a:latin typeface="Book Antiqua" panose="02040602050305030304" pitchFamily="18" charset="0"/>
              </a:rPr>
              <a:t>Which year had the higher temperature?</a:t>
            </a:r>
          </a:p>
        </p:txBody>
      </p:sp>
      <p:sp>
        <p:nvSpPr>
          <p:cNvPr id="5" name="Donut 4"/>
          <p:cNvSpPr/>
          <p:nvPr/>
        </p:nvSpPr>
        <p:spPr>
          <a:xfrm>
            <a:off x="7092280" y="3551312"/>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4">
            <a:extLst>
              <a:ext uri="{FF2B5EF4-FFF2-40B4-BE49-F238E27FC236}">
                <a16:creationId xmlns:a16="http://schemas.microsoft.com/office/drawing/2014/main" id="{A6EEB99C-2A55-424A-92D2-CFD5A9242CA6}"/>
              </a:ext>
            </a:extLst>
          </p:cNvPr>
          <p:cNvSpPr/>
          <p:nvPr/>
        </p:nvSpPr>
        <p:spPr>
          <a:xfrm>
            <a:off x="3491880" y="3994312"/>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1741632" y="4763758"/>
            <a:ext cx="599872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2022/23 had the most rain during the three month period. </a:t>
            </a:r>
          </a:p>
          <a:p>
            <a:endParaRPr lang="en-GB" dirty="0"/>
          </a:p>
          <a:p>
            <a:r>
              <a:rPr lang="en-GB" dirty="0"/>
              <a:t>The temperature was higher in 2021/22.</a:t>
            </a:r>
          </a:p>
        </p:txBody>
      </p:sp>
      <p:sp>
        <p:nvSpPr>
          <p:cNvPr id="8" name="Content Placeholder 2">
            <a:extLst>
              <a:ext uri="{FF2B5EF4-FFF2-40B4-BE49-F238E27FC236}">
                <a16:creationId xmlns:a16="http://schemas.microsoft.com/office/drawing/2014/main" id="{32E81EF5-B620-B506-6EB2-A7162A49C921}"/>
              </a:ext>
            </a:extLst>
          </p:cNvPr>
          <p:cNvSpPr txBox="1">
            <a:spLocks/>
          </p:cNvSpPr>
          <p:nvPr/>
        </p:nvSpPr>
        <p:spPr>
          <a:xfrm>
            <a:off x="476321" y="1798297"/>
            <a:ext cx="8229600" cy="1409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latin typeface="Book Antiqua" panose="02040602050305030304" pitchFamily="18" charset="0"/>
              </a:rPr>
              <a:t>This table shows the weather data for November – January for the last three years of the Bulb Project, across all four countries.</a:t>
            </a:r>
          </a:p>
        </p:txBody>
      </p:sp>
    </p:spTree>
    <p:extLst>
      <p:ext uri="{BB962C8B-B14F-4D97-AF65-F5344CB8AC3E}">
        <p14:creationId xmlns:p14="http://schemas.microsoft.com/office/powerpoint/2010/main" val="1952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sp>
        <p:nvSpPr>
          <p:cNvPr id="8" name="Content Placeholder 2">
            <a:extLst>
              <a:ext uri="{FF2B5EF4-FFF2-40B4-BE49-F238E27FC236}">
                <a16:creationId xmlns:a16="http://schemas.microsoft.com/office/drawing/2014/main" id="{A9818468-2680-B3A0-B047-B6D466D87112}"/>
              </a:ext>
            </a:extLst>
          </p:cNvPr>
          <p:cNvSpPr txBox="1">
            <a:spLocks/>
          </p:cNvSpPr>
          <p:nvPr/>
        </p:nvSpPr>
        <p:spPr>
          <a:xfrm>
            <a:off x="416023" y="3873822"/>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Book Antiqua" panose="02040602050305030304" pitchFamily="18" charset="0"/>
              </a:rPr>
              <a:t>Have your bulbs flowered yet? </a:t>
            </a:r>
          </a:p>
          <a:p>
            <a:r>
              <a:rPr lang="en-GB" sz="2800" dirty="0">
                <a:latin typeface="Book Antiqua" panose="02040602050305030304" pitchFamily="18" charset="0"/>
              </a:rPr>
              <a:t>Do you think the average flowering date will be earlier or later this year? </a:t>
            </a:r>
          </a:p>
          <a:p>
            <a:endParaRPr lang="en-GB" dirty="0">
              <a:latin typeface="Book Antiqua" panose="02040602050305030304" pitchFamily="18" charset="0"/>
            </a:endParaRPr>
          </a:p>
        </p:txBody>
      </p:sp>
      <p:sp>
        <p:nvSpPr>
          <p:cNvPr id="9" name="TextBox 8">
            <a:extLst>
              <a:ext uri="{FF2B5EF4-FFF2-40B4-BE49-F238E27FC236}">
                <a16:creationId xmlns:a16="http://schemas.microsoft.com/office/drawing/2014/main" id="{9B7AD0E1-3395-2F44-2F38-6696EEA4B6A5}"/>
              </a:ext>
            </a:extLst>
          </p:cNvPr>
          <p:cNvSpPr txBox="1"/>
          <p:nvPr/>
        </p:nvSpPr>
        <p:spPr>
          <a:xfrm>
            <a:off x="476672" y="5445224"/>
            <a:ext cx="8127773" cy="923330"/>
          </a:xfrm>
          <a:prstGeom prst="rect">
            <a:avLst/>
          </a:prstGeom>
          <a:noFill/>
        </p:spPr>
        <p:txBody>
          <a:bodyPr wrap="square" rtlCol="0">
            <a:spAutoFit/>
          </a:bodyPr>
          <a:lstStyle/>
          <a:p>
            <a:r>
              <a:rPr lang="en-GB" dirty="0">
                <a:latin typeface="Book Antiqua" panose="02040602050305030304" pitchFamily="18" charset="0"/>
              </a:rPr>
              <a:t>Fill in the blanks in the sentence below to make your own hypothesis:</a:t>
            </a:r>
            <a:endParaRPr lang="en-GB" sz="2000" dirty="0">
              <a:latin typeface="Book Antiqua" panose="02040602050305030304" pitchFamily="18" charset="0"/>
            </a:endParaRPr>
          </a:p>
          <a:p>
            <a:r>
              <a:rPr lang="en-GB" dirty="0">
                <a:latin typeface="Book Antiqua" panose="02040602050305030304" pitchFamily="18" charset="0"/>
              </a:rPr>
              <a:t>“I think that, on average, daffodils will flower _______ this year because ____________________________________.”</a:t>
            </a:r>
          </a:p>
        </p:txBody>
      </p:sp>
      <p:graphicFrame>
        <p:nvGraphicFramePr>
          <p:cNvPr id="3" name="Table 2">
            <a:extLst>
              <a:ext uri="{FF2B5EF4-FFF2-40B4-BE49-F238E27FC236}">
                <a16:creationId xmlns:a16="http://schemas.microsoft.com/office/drawing/2014/main" id="{1493595A-85A2-9D79-ECFC-EE5729B985DD}"/>
              </a:ext>
            </a:extLst>
          </p:cNvPr>
          <p:cNvGraphicFramePr>
            <a:graphicFrameLocks noGrp="1"/>
          </p:cNvGraphicFramePr>
          <p:nvPr>
            <p:extLst>
              <p:ext uri="{D42A27DB-BD31-4B8C-83A1-F6EECF244321}">
                <p14:modId xmlns:p14="http://schemas.microsoft.com/office/powerpoint/2010/main" val="2280973443"/>
              </p:ext>
            </p:extLst>
          </p:nvPr>
        </p:nvGraphicFramePr>
        <p:xfrm>
          <a:off x="498376" y="1850505"/>
          <a:ext cx="8147247" cy="18288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1800" dirty="0"/>
                        <a:t>2021-2022</a:t>
                      </a:r>
                      <a:endParaRPr lang="en-GB" sz="1800" b="1" dirty="0"/>
                    </a:p>
                  </a:txBody>
                  <a:tcPr/>
                </a:tc>
                <a:tc>
                  <a:txBody>
                    <a:bodyPr/>
                    <a:lstStyle/>
                    <a:p>
                      <a:pPr algn="ctr"/>
                      <a:r>
                        <a:rPr lang="en-GB" sz="1800" dirty="0"/>
                        <a:t>2021-2022</a:t>
                      </a:r>
                    </a:p>
                  </a:txBody>
                  <a:tcPr/>
                </a:tc>
                <a:tc>
                  <a:txBody>
                    <a:bodyPr/>
                    <a:lstStyle/>
                    <a:p>
                      <a:pPr algn="ctr"/>
                      <a:r>
                        <a:rPr lang="en-GB" sz="1800" dirty="0"/>
                        <a:t>2022-2023</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176mm</a:t>
                      </a:r>
                    </a:p>
                  </a:txBody>
                  <a:tcPr/>
                </a:tc>
                <a:tc>
                  <a:txBody>
                    <a:bodyPr/>
                    <a:lstStyle/>
                    <a:p>
                      <a:pPr algn="ctr"/>
                      <a:r>
                        <a:rPr lang="en-GB" sz="2400" kern="1200" dirty="0">
                          <a:solidFill>
                            <a:schemeClr val="dk1"/>
                          </a:solidFill>
                          <a:latin typeface="+mn-lt"/>
                          <a:ea typeface="+mn-ea"/>
                          <a:cs typeface="+mn-cs"/>
                        </a:rPr>
                        <a:t>204mm</a:t>
                      </a:r>
                    </a:p>
                  </a:txBody>
                  <a:tcPr/>
                </a:tc>
                <a:tc>
                  <a:txBody>
                    <a:bodyPr/>
                    <a:lstStyle/>
                    <a:p>
                      <a:pPr algn="ctr"/>
                      <a:r>
                        <a:rPr lang="en-GB" sz="2400" kern="1200" dirty="0">
                          <a:solidFill>
                            <a:schemeClr val="dk1"/>
                          </a:solidFill>
                          <a:latin typeface="+mn-lt"/>
                          <a:ea typeface="+mn-ea"/>
                          <a:cs typeface="+mn-cs"/>
                        </a:rPr>
                        <a:t>305mm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8.2°C</a:t>
                      </a:r>
                    </a:p>
                  </a:txBody>
                  <a:tcPr/>
                </a:tc>
                <a:tc>
                  <a:txBody>
                    <a:bodyPr/>
                    <a:lstStyle/>
                    <a:p>
                      <a:pPr algn="ctr"/>
                      <a:r>
                        <a:rPr lang="en-GB" sz="2400" kern="1200" dirty="0">
                          <a:solidFill>
                            <a:schemeClr val="dk1"/>
                          </a:solidFill>
                          <a:latin typeface="+mn-lt"/>
                          <a:ea typeface="+mn-ea"/>
                          <a:cs typeface="+mn-cs"/>
                        </a:rPr>
                        <a:t>6.9</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7.0</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sz="1800" b="0" dirty="0"/>
                        <a:t>UK Average Flowering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8</a:t>
                      </a:r>
                      <a:r>
                        <a:rPr lang="en-GB" sz="2400" baseline="30000" dirty="0"/>
                        <a:t>th</a:t>
                      </a:r>
                      <a:r>
                        <a:rPr lang="en-GB" sz="2400" dirty="0"/>
                        <a:t> March</a:t>
                      </a:r>
                    </a:p>
                  </a:txBody>
                  <a:tcPr/>
                </a:tc>
                <a:tc>
                  <a:txBody>
                    <a:bodyPr/>
                    <a:lstStyle/>
                    <a:p>
                      <a:pPr algn="ctr"/>
                      <a:r>
                        <a:rPr lang="en-GB" sz="2400" kern="1200" dirty="0">
                          <a:solidFill>
                            <a:schemeClr val="dk1"/>
                          </a:solidFill>
                          <a:latin typeface="+mn-lt"/>
                          <a:ea typeface="+mn-ea"/>
                          <a:cs typeface="+mn-cs"/>
                        </a:rPr>
                        <a:t>19</a:t>
                      </a:r>
                      <a:r>
                        <a:rPr lang="en-GB" sz="2400" kern="1200" baseline="30000" dirty="0">
                          <a:solidFill>
                            <a:schemeClr val="dk1"/>
                          </a:solidFill>
                          <a:latin typeface="+mn-lt"/>
                          <a:ea typeface="+mn-ea"/>
                          <a:cs typeface="+mn-cs"/>
                        </a:rPr>
                        <a:t>th</a:t>
                      </a:r>
                      <a:r>
                        <a:rPr lang="en-GB" sz="2400" kern="1200" dirty="0">
                          <a:solidFill>
                            <a:schemeClr val="dk1"/>
                          </a:solidFill>
                          <a:latin typeface="+mn-lt"/>
                          <a:ea typeface="+mn-ea"/>
                          <a:cs typeface="+mn-cs"/>
                        </a:rPr>
                        <a:t> March</a:t>
                      </a:r>
                    </a:p>
                  </a:txBody>
                  <a:tcPr/>
                </a:tc>
                <a:tc>
                  <a:txBody>
                    <a:bodyPr/>
                    <a:lstStyle/>
                    <a:p>
                      <a:pPr algn="ctr"/>
                      <a:r>
                        <a:rPr lang="en-GB" sz="2400" kern="1200" dirty="0">
                          <a:solidFill>
                            <a:schemeClr val="dk1"/>
                          </a:solidFill>
                          <a:latin typeface="+mn-lt"/>
                          <a:ea typeface="+mn-ea"/>
                          <a:cs typeface="+mn-cs"/>
                        </a:rPr>
                        <a:t>?</a:t>
                      </a:r>
                    </a:p>
                  </a:txBody>
                  <a:tcPr/>
                </a:tc>
                <a:extLst>
                  <a:ext uri="{0D108BD9-81ED-4DB2-BD59-A6C34878D82A}">
                    <a16:rowId xmlns:a16="http://schemas.microsoft.com/office/drawing/2014/main" val="3645242732"/>
                  </a:ext>
                </a:extLst>
              </a:tr>
            </a:tbl>
          </a:graphicData>
        </a:graphic>
      </p:graphicFrame>
    </p:spTree>
    <p:extLst>
      <p:ext uri="{BB962C8B-B14F-4D97-AF65-F5344CB8AC3E}">
        <p14:creationId xmlns:p14="http://schemas.microsoft.com/office/powerpoint/2010/main" val="25497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And now we wait…</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Book Antiqua" panose="02040602050305030304" pitchFamily="18" charset="0"/>
              </a:rPr>
              <a:t>Now you have some hypotheses for your investigation!</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rPr>
              <a:t>We will have to wait and see if they are correct, as this is a real, ongoing investigation.</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rPr>
              <a:t>Don’t worry if your </a:t>
            </a:r>
            <a:r>
              <a:rPr lang="en-GB">
                <a:latin typeface="Book Antiqua" panose="02040602050305030304" pitchFamily="18" charset="0"/>
              </a:rPr>
              <a:t>predictions turn </a:t>
            </a:r>
            <a:r>
              <a:rPr lang="en-GB" dirty="0">
                <a:latin typeface="Book Antiqua" panose="02040602050305030304" pitchFamily="18" charset="0"/>
              </a:rPr>
              <a:t>out to be wrong – real scientists can find their predictions are wrong too and have to rethink their ideas, and that is how we can make new discoveries!</a:t>
            </a:r>
          </a:p>
        </p:txBody>
      </p:sp>
    </p:spTree>
    <p:extLst>
      <p:ext uri="{BB962C8B-B14F-4D97-AF65-F5344CB8AC3E}">
        <p14:creationId xmlns:p14="http://schemas.microsoft.com/office/powerpoint/2010/main" val="92825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22" y="149721"/>
            <a:ext cx="8403422" cy="1469951"/>
          </a:xfrm>
        </p:spPr>
        <p:txBody>
          <a:bodyPr>
            <a:noAutofit/>
          </a:bodyPr>
          <a:lstStyle/>
          <a:p>
            <a:pPr marL="0" indent="0"/>
            <a:r>
              <a:rPr lang="en-GB" sz="3600" b="1" dirty="0">
                <a:latin typeface="Book Antiqua" panose="02040602050305030304" pitchFamily="18" charset="0"/>
              </a:rPr>
              <a:t>Further Discussion: What can schools do to make the Bulb Project a fair test?</a:t>
            </a:r>
          </a:p>
        </p:txBody>
      </p:sp>
      <p:sp>
        <p:nvSpPr>
          <p:cNvPr id="3" name="Content Placeholder 2"/>
          <p:cNvSpPr>
            <a:spLocks noGrp="1"/>
          </p:cNvSpPr>
          <p:nvPr>
            <p:ph idx="1"/>
          </p:nvPr>
        </p:nvSpPr>
        <p:spPr>
          <a:xfrm>
            <a:off x="293722" y="5551273"/>
            <a:ext cx="8526750" cy="2431808"/>
          </a:xfrm>
        </p:spPr>
        <p:txBody>
          <a:bodyPr>
            <a:normAutofit/>
          </a:bodyPr>
          <a:lstStyle/>
          <a:p>
            <a:pPr marL="0" indent="0">
              <a:buNone/>
            </a:pPr>
            <a:r>
              <a:rPr lang="en-GB" sz="2400" dirty="0">
                <a:latin typeface="Book Antiqua" panose="02040602050305030304" pitchFamily="18" charset="0"/>
              </a:rPr>
              <a:t>Remember: to be a fair test, only the factors we are measuring should change (water and temperature). Everything else should stay the same, even at different schools.</a:t>
            </a:r>
          </a:p>
        </p:txBody>
      </p:sp>
      <p:grpSp>
        <p:nvGrpSpPr>
          <p:cNvPr id="4" name="Group 3">
            <a:extLst>
              <a:ext uri="{FF2B5EF4-FFF2-40B4-BE49-F238E27FC236}">
                <a16:creationId xmlns:a16="http://schemas.microsoft.com/office/drawing/2014/main" id="{BC912EE4-2022-41B2-A0E5-914F0426D9EB}"/>
              </a:ext>
            </a:extLst>
          </p:cNvPr>
          <p:cNvGrpSpPr/>
          <p:nvPr/>
        </p:nvGrpSpPr>
        <p:grpSpPr>
          <a:xfrm>
            <a:off x="968736" y="1528056"/>
            <a:ext cx="1572289" cy="1664804"/>
            <a:chOff x="679078" y="2780928"/>
            <a:chExt cx="1572289" cy="1664804"/>
          </a:xfrm>
        </p:grpSpPr>
        <p:pic>
          <p:nvPicPr>
            <p:cNvPr id="5" name="Picture 3" descr="C:\Users\SamanthaM\AppData\Local\Microsoft\Windows\Temporary Internet Files\Content.IE5\RC4S9C32\sonne-gelb[1].png">
              <a:extLst>
                <a:ext uri="{FF2B5EF4-FFF2-40B4-BE49-F238E27FC236}">
                  <a16:creationId xmlns:a16="http://schemas.microsoft.com/office/drawing/2014/main" id="{061BC918-DFB2-4D43-BED7-CC3D1135D66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E4D879-94DF-4464-99DD-F413D11BFC30}"/>
                </a:ext>
              </a:extLst>
            </p:cNvPr>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a:extLst>
              <a:ext uri="{FF2B5EF4-FFF2-40B4-BE49-F238E27FC236}">
                <a16:creationId xmlns:a16="http://schemas.microsoft.com/office/drawing/2014/main" id="{BAC5082C-747E-46F9-BC4E-80EDE1265634}"/>
              </a:ext>
            </a:extLst>
          </p:cNvPr>
          <p:cNvGrpSpPr/>
          <p:nvPr/>
        </p:nvGrpSpPr>
        <p:grpSpPr>
          <a:xfrm>
            <a:off x="3341727" y="1730519"/>
            <a:ext cx="2187362" cy="1636946"/>
            <a:chOff x="3419872" y="2817037"/>
            <a:chExt cx="2187362" cy="1636946"/>
          </a:xfrm>
        </p:grpSpPr>
        <p:pic>
          <p:nvPicPr>
            <p:cNvPr id="8" name="Picture 4" descr="C:\Users\SamanthaM\AppData\Local\Microsoft\Windows\Temporary Internet Files\Content.IE5\RC4S9C32\nicubunu-Weather-Symbols-Rain[1].png">
              <a:extLst>
                <a:ext uri="{FF2B5EF4-FFF2-40B4-BE49-F238E27FC236}">
                  <a16:creationId xmlns:a16="http://schemas.microsoft.com/office/drawing/2014/main" id="{5B28DD61-70A3-4085-8C85-5A07BA4E18C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CCB29CD-E420-437F-8970-E19C9B2CCB2F}"/>
                </a:ext>
              </a:extLst>
            </p:cNvPr>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0" name="Group 9">
            <a:extLst>
              <a:ext uri="{FF2B5EF4-FFF2-40B4-BE49-F238E27FC236}">
                <a16:creationId xmlns:a16="http://schemas.microsoft.com/office/drawing/2014/main" id="{3958DAA1-6A6C-4472-8398-92D68EF42734}"/>
              </a:ext>
            </a:extLst>
          </p:cNvPr>
          <p:cNvGrpSpPr/>
          <p:nvPr/>
        </p:nvGrpSpPr>
        <p:grpSpPr>
          <a:xfrm>
            <a:off x="6004110" y="1664057"/>
            <a:ext cx="2082721" cy="1562041"/>
            <a:chOff x="6084168" y="2724114"/>
            <a:chExt cx="2082721" cy="1562041"/>
          </a:xfrm>
        </p:grpSpPr>
        <p:pic>
          <p:nvPicPr>
            <p:cNvPr id="11" name="Picture 5" descr="C:\Users\SamanthaM\AppData\Local\Microsoft\Windows\Temporary Internet Files\Content.IE5\YP3L5F8L\Calm_Sky_4190265[1].jpg">
              <a:extLst>
                <a:ext uri="{FF2B5EF4-FFF2-40B4-BE49-F238E27FC236}">
                  <a16:creationId xmlns:a16="http://schemas.microsoft.com/office/drawing/2014/main" id="{A11D5781-378B-4613-90BD-1B571B0CA6C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9866BAD-5C77-4465-8557-061EC6B3CEC3}"/>
                </a:ext>
              </a:extLst>
            </p:cNvPr>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3" name="Group 12">
            <a:extLst>
              <a:ext uri="{FF2B5EF4-FFF2-40B4-BE49-F238E27FC236}">
                <a16:creationId xmlns:a16="http://schemas.microsoft.com/office/drawing/2014/main" id="{B2506D9F-2565-4592-B93D-6CA60931362D}"/>
              </a:ext>
            </a:extLst>
          </p:cNvPr>
          <p:cNvGrpSpPr/>
          <p:nvPr/>
        </p:nvGrpSpPr>
        <p:grpSpPr>
          <a:xfrm>
            <a:off x="681190" y="3254275"/>
            <a:ext cx="2016223" cy="2296997"/>
            <a:chOff x="1913735" y="4435108"/>
            <a:chExt cx="2016223" cy="2296997"/>
          </a:xfrm>
        </p:grpSpPr>
        <p:pic>
          <p:nvPicPr>
            <p:cNvPr id="14" name="Picture 6" descr="C:\Users\SamanthaM\AppData\Local\Microsoft\Windows\Temporary Internet Files\Content.IE5\RC4S9C32\Soil[1].jpg">
              <a:extLst>
                <a:ext uri="{FF2B5EF4-FFF2-40B4-BE49-F238E27FC236}">
                  <a16:creationId xmlns:a16="http://schemas.microsoft.com/office/drawing/2014/main" id="{543690CB-3E90-4B2D-B039-CDB97642545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1FEDD76-208C-48F4-AF4F-5FE25698B901}"/>
                </a:ext>
              </a:extLst>
            </p:cNvPr>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6" name="Group 15">
            <a:extLst>
              <a:ext uri="{FF2B5EF4-FFF2-40B4-BE49-F238E27FC236}">
                <a16:creationId xmlns:a16="http://schemas.microsoft.com/office/drawing/2014/main" id="{6D063460-4596-4ACC-B66A-6409CA01CB28}"/>
              </a:ext>
            </a:extLst>
          </p:cNvPr>
          <p:cNvGrpSpPr/>
          <p:nvPr/>
        </p:nvGrpSpPr>
        <p:grpSpPr>
          <a:xfrm>
            <a:off x="6467423" y="3367465"/>
            <a:ext cx="1935426" cy="2088232"/>
            <a:chOff x="5077708" y="4653136"/>
            <a:chExt cx="1935426" cy="2088232"/>
          </a:xfrm>
        </p:grpSpPr>
        <p:pic>
          <p:nvPicPr>
            <p:cNvPr id="17" name="Picture 7" descr="C:\Users\SamanthaM\AppData\Local\Microsoft\Windows\Temporary Internet Files\Content.IE5\YP3L5F8L\300px-Thermometer_0.svg[1].png">
              <a:extLst>
                <a:ext uri="{FF2B5EF4-FFF2-40B4-BE49-F238E27FC236}">
                  <a16:creationId xmlns:a16="http://schemas.microsoft.com/office/drawing/2014/main" id="{2431D94D-04F9-4C6E-A015-D3420F196E83}"/>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12680BC-DFEE-41D1-ABB3-BA86BC835009}"/>
                </a:ext>
              </a:extLst>
            </p:cNvPr>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9" name="Group 18">
            <a:extLst>
              <a:ext uri="{FF2B5EF4-FFF2-40B4-BE49-F238E27FC236}">
                <a16:creationId xmlns:a16="http://schemas.microsoft.com/office/drawing/2014/main" id="{BFEF94AB-994C-4C50-A8AD-B1B83815A9B9}"/>
              </a:ext>
            </a:extLst>
          </p:cNvPr>
          <p:cNvGrpSpPr/>
          <p:nvPr/>
        </p:nvGrpSpPr>
        <p:grpSpPr>
          <a:xfrm>
            <a:off x="3190889" y="3431988"/>
            <a:ext cx="2894416" cy="2099057"/>
            <a:chOff x="3189752" y="4651410"/>
            <a:chExt cx="2894416" cy="2099057"/>
          </a:xfrm>
        </p:grpSpPr>
        <p:pic>
          <p:nvPicPr>
            <p:cNvPr id="20" name="Picture 2" descr="C:\Users\SamanthaM\AppData\Local\Microsoft\Windows\Temporary Internet Files\Content.IE5\394Q3EGX\daffodil-24327880[1].jpg">
              <a:extLst>
                <a:ext uri="{FF2B5EF4-FFF2-40B4-BE49-F238E27FC236}">
                  <a16:creationId xmlns:a16="http://schemas.microsoft.com/office/drawing/2014/main" id="{7EFEC7F3-8BED-4F4A-B3D8-56FE281AB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062C6F46-EAC1-448C-9C45-BC6D923D0A42}"/>
                </a:ext>
              </a:extLst>
            </p:cNvPr>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1BBB6EC-92C6-4704-AA13-74D128645753}"/>
                </a:ext>
              </a:extLst>
            </p:cNvPr>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74186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Further Discussion</a:t>
            </a:r>
          </a:p>
        </p:txBody>
      </p:sp>
      <p:sp>
        <p:nvSpPr>
          <p:cNvPr id="3" name="Content Placeholder 2"/>
          <p:cNvSpPr>
            <a:spLocks noGrp="1"/>
          </p:cNvSpPr>
          <p:nvPr>
            <p:ph idx="1"/>
          </p:nvPr>
        </p:nvSpPr>
        <p:spPr>
          <a:xfrm>
            <a:off x="457200" y="1484784"/>
            <a:ext cx="8229600" cy="2088232"/>
          </a:xfrm>
        </p:spPr>
        <p:txBody>
          <a:bodyPr>
            <a:normAutofit/>
          </a:bodyPr>
          <a:lstStyle/>
          <a:p>
            <a:pPr marL="0" indent="0">
              <a:buNone/>
            </a:pPr>
            <a:r>
              <a:rPr lang="en-GB" sz="2800" dirty="0">
                <a:latin typeface="Book Antiqua" panose="02040602050305030304" pitchFamily="18" charset="0"/>
              </a:rPr>
              <a:t>You can look at the weather reports from the Met Office online. What trends can you see when looking at the data over a longer period of time?</a:t>
            </a:r>
            <a:br>
              <a:rPr lang="en-GB" sz="2800" dirty="0">
                <a:latin typeface="Book Antiqua" panose="02040602050305030304" pitchFamily="18" charset="0"/>
              </a:rPr>
            </a:br>
            <a:r>
              <a:rPr lang="en-GB" sz="2800" dirty="0">
                <a:latin typeface="Book Antiqua" panose="02040602050305030304" pitchFamily="18" charset="0"/>
                <a:hlinkClick r:id="rId2"/>
              </a:rPr>
              <a:t>Click here to find the charts!</a:t>
            </a:r>
            <a:endParaRPr lang="en-GB" sz="2800" dirty="0">
              <a:latin typeface="Book Antiqua" panose="02040602050305030304" pitchFamily="18" charset="0"/>
            </a:endParaRPr>
          </a:p>
          <a:p>
            <a:pPr marL="0" indent="0">
              <a:buNone/>
            </a:pPr>
            <a:endParaRPr lang="en-GB" sz="2800" dirty="0">
              <a:latin typeface="Book Antiqua" panose="02040602050305030304" pitchFamily="18" charset="0"/>
            </a:endParaRPr>
          </a:p>
        </p:txBody>
      </p:sp>
      <p:pic>
        <p:nvPicPr>
          <p:cNvPr id="2050" name="Picture 2" descr="Queen Victoria - Wikipedia">
            <a:extLst>
              <a:ext uri="{FF2B5EF4-FFF2-40B4-BE49-F238E27FC236}">
                <a16:creationId xmlns:a16="http://schemas.microsoft.com/office/drawing/2014/main" id="{3B547264-421F-4E3F-9AC7-66ED0A10E00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52120" y="3400350"/>
            <a:ext cx="2327624" cy="3284984"/>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93EDB451-6C54-4A00-9CAA-36E348A73561}"/>
              </a:ext>
            </a:extLst>
          </p:cNvPr>
          <p:cNvSpPr/>
          <p:nvPr/>
        </p:nvSpPr>
        <p:spPr>
          <a:xfrm>
            <a:off x="755576" y="3456384"/>
            <a:ext cx="4464496" cy="3284984"/>
          </a:xfrm>
          <a:prstGeom prst="cloudCallout">
            <a:avLst>
              <a:gd name="adj1" fmla="val 61625"/>
              <a:gd name="adj2" fmla="val -284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MET Office records go all the way back to 1884 for temperature and 1862 for rainfall. </a:t>
            </a:r>
            <a:br>
              <a:rPr lang="en-GB" dirty="0"/>
            </a:br>
            <a:r>
              <a:rPr lang="en-GB" dirty="0"/>
              <a:t>That was during Queen Victoria’s reign!</a:t>
            </a:r>
          </a:p>
        </p:txBody>
      </p:sp>
    </p:spTree>
    <p:extLst>
      <p:ext uri="{BB962C8B-B14F-4D97-AF65-F5344CB8AC3E}">
        <p14:creationId xmlns:p14="http://schemas.microsoft.com/office/powerpoint/2010/main" val="966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22" y="302865"/>
            <a:ext cx="8403422" cy="1469951"/>
          </a:xfrm>
        </p:spPr>
        <p:txBody>
          <a:bodyPr>
            <a:noAutofit/>
          </a:bodyPr>
          <a:lstStyle/>
          <a:p>
            <a:pPr marL="0" indent="0"/>
            <a:r>
              <a:rPr lang="en-GB" sz="3600" b="1" dirty="0">
                <a:latin typeface="Book Antiqua" panose="02040602050305030304" pitchFamily="18" charset="0"/>
              </a:rPr>
              <a:t>Further Discussion: Why might our data be different to the Met Office data?</a:t>
            </a:r>
          </a:p>
        </p:txBody>
      </p:sp>
      <p:sp>
        <p:nvSpPr>
          <p:cNvPr id="3" name="Content Placeholder 2"/>
          <p:cNvSpPr>
            <a:spLocks noGrp="1"/>
          </p:cNvSpPr>
          <p:nvPr>
            <p:ph idx="1"/>
          </p:nvPr>
        </p:nvSpPr>
        <p:spPr>
          <a:xfrm>
            <a:off x="539552" y="2181629"/>
            <a:ext cx="7920880" cy="4680520"/>
          </a:xfrm>
        </p:spPr>
        <p:txBody>
          <a:bodyPr>
            <a:normAutofit/>
          </a:bodyPr>
          <a:lstStyle/>
          <a:p>
            <a:pPr marL="0" indent="0">
              <a:buNone/>
            </a:pPr>
            <a:r>
              <a:rPr lang="en-GB" sz="2400" dirty="0">
                <a:latin typeface="Book Antiqua" panose="02040602050305030304" pitchFamily="18" charset="0"/>
              </a:rPr>
              <a:t>We use data sent by schools to make our charts and compare with previous years.</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The Met Office uses data sent by more than 200 automatic weather stations around the UK. </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You can find a map of these weather stations, and even submit your own observations, here: </a:t>
            </a:r>
            <a:r>
              <a:rPr lang="en-GB" sz="2400" dirty="0">
                <a:latin typeface="Book Antiqua" panose="02040602050305030304" pitchFamily="18" charset="0"/>
                <a:hlinkClick r:id="rId2"/>
              </a:rPr>
              <a:t>https://wow.metoffice.gov.uk/</a:t>
            </a:r>
            <a:endParaRPr lang="en-GB" sz="2400" dirty="0">
              <a:latin typeface="Book Antiqua" panose="02040602050305030304" pitchFamily="18" charset="0"/>
            </a:endParaRPr>
          </a:p>
          <a:p>
            <a:pPr marL="0" indent="0">
              <a:buNone/>
            </a:pPr>
            <a:endParaRPr lang="en-GB" sz="2400" dirty="0">
              <a:latin typeface="Book Antiqua" panose="02040602050305030304" pitchFamily="18" charset="0"/>
            </a:endParaRPr>
          </a:p>
        </p:txBody>
      </p:sp>
    </p:spTree>
    <p:extLst>
      <p:ext uri="{BB962C8B-B14F-4D97-AF65-F5344CB8AC3E}">
        <p14:creationId xmlns:p14="http://schemas.microsoft.com/office/powerpoint/2010/main" val="91719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DDD-336E-4BEF-B591-586A03C04495}"/>
              </a:ext>
            </a:extLst>
          </p:cNvPr>
          <p:cNvSpPr>
            <a:spLocks noGrp="1"/>
          </p:cNvSpPr>
          <p:nvPr>
            <p:ph type="title"/>
          </p:nvPr>
        </p:nvSpPr>
        <p:spPr/>
        <p:txBody>
          <a:bodyPr>
            <a:normAutofit/>
          </a:bodyPr>
          <a:lstStyle/>
          <a:p>
            <a:r>
              <a:rPr lang="en-GB" b="1" dirty="0">
                <a:latin typeface="Book Antiqua" panose="02040602050305030304" pitchFamily="18" charset="0"/>
              </a:rPr>
              <a:t>Further Activities…</a:t>
            </a:r>
          </a:p>
        </p:txBody>
      </p:sp>
      <p:sp>
        <p:nvSpPr>
          <p:cNvPr id="3" name="Content Placeholder 2">
            <a:extLst>
              <a:ext uri="{FF2B5EF4-FFF2-40B4-BE49-F238E27FC236}">
                <a16:creationId xmlns:a16="http://schemas.microsoft.com/office/drawing/2014/main" id="{98F0901A-E0F5-4582-8EDD-AD13319116D2}"/>
              </a:ext>
            </a:extLst>
          </p:cNvPr>
          <p:cNvSpPr>
            <a:spLocks noGrp="1"/>
          </p:cNvSpPr>
          <p:nvPr>
            <p:ph idx="1"/>
          </p:nvPr>
        </p:nvSpPr>
        <p:spPr>
          <a:xfrm>
            <a:off x="457200" y="1639341"/>
            <a:ext cx="8229600" cy="1645643"/>
          </a:xfrm>
        </p:spPr>
        <p:txBody>
          <a:bodyPr>
            <a:normAutofit fontScale="92500"/>
          </a:bodyPr>
          <a:lstStyle/>
          <a:p>
            <a:pPr marL="0" indent="0" algn="ctr">
              <a:buNone/>
            </a:pPr>
            <a:r>
              <a:rPr lang="en-GB" dirty="0">
                <a:latin typeface="Book Antiqua" panose="02040602050305030304" pitchFamily="18" charset="0"/>
              </a:rPr>
              <a:t>Take part in our Kahoot Challenge and share your prediction about when your daffodils will flower. This is a quiz you can complete online.</a:t>
            </a:r>
          </a:p>
        </p:txBody>
      </p:sp>
      <p:pic>
        <p:nvPicPr>
          <p:cNvPr id="5" name="Picture 2">
            <a:extLst>
              <a:ext uri="{FF2B5EF4-FFF2-40B4-BE49-F238E27FC236}">
                <a16:creationId xmlns:a16="http://schemas.microsoft.com/office/drawing/2014/main" id="{E232EB76-D2AF-46F9-8247-7FB5C3BF3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307" y="3573016"/>
            <a:ext cx="3667125" cy="1247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hlinkClick r:id="rId3"/>
            <a:extLst>
              <a:ext uri="{FF2B5EF4-FFF2-40B4-BE49-F238E27FC236}">
                <a16:creationId xmlns:a16="http://schemas.microsoft.com/office/drawing/2014/main" id="{24A1E559-D559-46E6-A95E-85D815585722}"/>
              </a:ext>
            </a:extLst>
          </p:cNvPr>
          <p:cNvSpPr/>
          <p:nvPr/>
        </p:nvSpPr>
        <p:spPr>
          <a:xfrm>
            <a:off x="4860032" y="4869160"/>
            <a:ext cx="3528696"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b="1" dirty="0"/>
              <a:t>Click to open in your web browser</a:t>
            </a:r>
          </a:p>
        </p:txBody>
      </p:sp>
      <p:pic>
        <p:nvPicPr>
          <p:cNvPr id="9" name="Picture 8">
            <a:extLst>
              <a:ext uri="{FF2B5EF4-FFF2-40B4-BE49-F238E27FC236}">
                <a16:creationId xmlns:a16="http://schemas.microsoft.com/office/drawing/2014/main" id="{8D8C2444-FF2B-FD66-75C7-270CAADA34B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864" y="3573016"/>
            <a:ext cx="3775875" cy="2736304"/>
          </a:xfrm>
          <a:prstGeom prst="rect">
            <a:avLst/>
          </a:prstGeom>
          <a:ln>
            <a:solidFill>
              <a:schemeClr val="tx1"/>
            </a:solidFill>
          </a:ln>
        </p:spPr>
      </p:pic>
    </p:spTree>
    <p:extLst>
      <p:ext uri="{BB962C8B-B14F-4D97-AF65-F5344CB8AC3E}">
        <p14:creationId xmlns:p14="http://schemas.microsoft.com/office/powerpoint/2010/main" val="1655585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C5C22-F1F4-4D67-876B-700EC0F52AA1}"/>
              </a:ext>
            </a:extLst>
          </p:cNvPr>
          <p:cNvSpPr>
            <a:spLocks noGrp="1"/>
          </p:cNvSpPr>
          <p:nvPr>
            <p:ph idx="1"/>
          </p:nvPr>
        </p:nvSpPr>
        <p:spPr>
          <a:xfrm>
            <a:off x="457200" y="1420718"/>
            <a:ext cx="8229600" cy="2121099"/>
          </a:xfrm>
        </p:spPr>
        <p:txBody>
          <a:bodyPr/>
          <a:lstStyle/>
          <a:p>
            <a:pPr marL="0" indent="0">
              <a:buNone/>
            </a:pPr>
            <a:r>
              <a:rPr lang="en-GB" dirty="0">
                <a:latin typeface="Book Antiqua" panose="02040602050305030304" pitchFamily="18" charset="0"/>
              </a:rPr>
              <a:t>You can find hands-on weather and gardening activities on the National Museum Wales website: </a:t>
            </a:r>
            <a:br>
              <a:rPr lang="en-GB" dirty="0">
                <a:latin typeface="Book Antiqua" panose="02040602050305030304" pitchFamily="18" charset="0"/>
              </a:rPr>
            </a:br>
            <a:r>
              <a:rPr lang="en-GB" dirty="0">
                <a:latin typeface="Book Antiqua" panose="02040602050305030304" pitchFamily="18" charset="0"/>
                <a:hlinkClick r:id="rId2"/>
              </a:rPr>
              <a:t>Click here to take a look! </a:t>
            </a:r>
            <a:endParaRPr lang="en-GB" dirty="0">
              <a:latin typeface="Book Antiqua" panose="02040602050305030304" pitchFamily="18" charset="0"/>
            </a:endParaRPr>
          </a:p>
        </p:txBody>
      </p:sp>
      <p:sp>
        <p:nvSpPr>
          <p:cNvPr id="6" name="Title 1">
            <a:extLst>
              <a:ext uri="{FF2B5EF4-FFF2-40B4-BE49-F238E27FC236}">
                <a16:creationId xmlns:a16="http://schemas.microsoft.com/office/drawing/2014/main" id="{08A0C154-987B-477E-B914-0599ACE981BD}"/>
              </a:ext>
            </a:extLst>
          </p:cNvPr>
          <p:cNvSpPr>
            <a:spLocks noGrp="1"/>
          </p:cNvSpPr>
          <p:nvPr>
            <p:ph type="title"/>
          </p:nvPr>
        </p:nvSpPr>
        <p:spPr>
          <a:xfrm>
            <a:off x="457200" y="274638"/>
            <a:ext cx="8229600" cy="1143000"/>
          </a:xfrm>
        </p:spPr>
        <p:txBody>
          <a:bodyPr/>
          <a:lstStyle/>
          <a:p>
            <a:r>
              <a:rPr lang="en-GB" b="1" dirty="0">
                <a:latin typeface="Book Antiqua" panose="02040602050305030304" pitchFamily="18" charset="0"/>
              </a:rPr>
              <a:t>Further Activities…</a:t>
            </a:r>
          </a:p>
        </p:txBody>
      </p:sp>
      <p:pic>
        <p:nvPicPr>
          <p:cNvPr id="1026" name="Picture 2">
            <a:extLst>
              <a:ext uri="{FF2B5EF4-FFF2-40B4-BE49-F238E27FC236}">
                <a16:creationId xmlns:a16="http://schemas.microsoft.com/office/drawing/2014/main" id="{84046EB6-56F0-4926-B56E-2CD13F74C4A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84168" y="2950393"/>
            <a:ext cx="2350581" cy="3573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hlinkClick r:id="rId2"/>
            <a:extLst>
              <a:ext uri="{FF2B5EF4-FFF2-40B4-BE49-F238E27FC236}">
                <a16:creationId xmlns:a16="http://schemas.microsoft.com/office/drawing/2014/main" id="{4AB8DC3E-DC95-4152-983F-464454BDEF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27717">
            <a:off x="2121434" y="3638162"/>
            <a:ext cx="2057453" cy="289085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obliqueTopRight"/>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8829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FD33-3AB0-4BDF-A37B-8DC00119B892}"/>
              </a:ext>
            </a:extLst>
          </p:cNvPr>
          <p:cNvSpPr>
            <a:spLocks noGrp="1"/>
          </p:cNvSpPr>
          <p:nvPr>
            <p:ph type="title"/>
          </p:nvPr>
        </p:nvSpPr>
        <p:spPr/>
        <p:txBody>
          <a:bodyPr>
            <a:normAutofit fontScale="90000"/>
          </a:bodyPr>
          <a:lstStyle/>
          <a:p>
            <a:r>
              <a:rPr lang="en-GB" dirty="0">
                <a:latin typeface="Book Antiqua" panose="02040602050305030304" pitchFamily="18" charset="0"/>
              </a:rPr>
              <a:t>Record a video and take part in </a:t>
            </a:r>
            <a:r>
              <a:rPr lang="en-GB" dirty="0" err="1">
                <a:latin typeface="Book Antiqua" panose="02040602050305030304" pitchFamily="18" charset="0"/>
              </a:rPr>
              <a:t>Bulbcast</a:t>
            </a:r>
            <a:r>
              <a:rPr lang="en-GB" dirty="0">
                <a:latin typeface="Book Antiqua" panose="02040602050305030304" pitchFamily="18" charset="0"/>
              </a:rPr>
              <a:t> 2024!</a:t>
            </a:r>
          </a:p>
        </p:txBody>
      </p:sp>
      <p:sp>
        <p:nvSpPr>
          <p:cNvPr id="3" name="Content Placeholder 2">
            <a:extLst>
              <a:ext uri="{FF2B5EF4-FFF2-40B4-BE49-F238E27FC236}">
                <a16:creationId xmlns:a16="http://schemas.microsoft.com/office/drawing/2014/main" id="{60B34A90-0B97-4CBE-94D3-58D2018750BA}"/>
              </a:ext>
            </a:extLst>
          </p:cNvPr>
          <p:cNvSpPr>
            <a:spLocks noGrp="1"/>
          </p:cNvSpPr>
          <p:nvPr>
            <p:ph idx="1"/>
          </p:nvPr>
        </p:nvSpPr>
        <p:spPr>
          <a:xfrm>
            <a:off x="539552" y="5495290"/>
            <a:ext cx="8003232" cy="1362709"/>
          </a:xfrm>
        </p:spPr>
        <p:txBody>
          <a:bodyPr>
            <a:normAutofit fontScale="92500" lnSpcReduction="10000"/>
          </a:bodyPr>
          <a:lstStyle/>
          <a:p>
            <a:pPr marL="0" indent="0">
              <a:buNone/>
            </a:pPr>
            <a:r>
              <a:rPr lang="en-GB" dirty="0">
                <a:latin typeface="Book Antiqua" panose="02040602050305030304" pitchFamily="18" charset="0"/>
              </a:rPr>
              <a:t>Find out more on the Bulb Blog: </a:t>
            </a:r>
            <a:r>
              <a:rPr lang="en-GB" dirty="0">
                <a:latin typeface="Book Antiqua" panose="02040602050305030304" pitchFamily="18" charset="0"/>
                <a:hlinkClick r:id="rId3"/>
              </a:rPr>
              <a:t>https://museum.wales/learn/spring-bulbs-for-schools/bulb-blog/?#blog_2590</a:t>
            </a:r>
            <a:r>
              <a:rPr lang="en-GB" dirty="0">
                <a:latin typeface="Book Antiqua" panose="02040602050305030304" pitchFamily="18" charset="0"/>
              </a:rPr>
              <a:t> </a:t>
            </a:r>
          </a:p>
        </p:txBody>
      </p:sp>
      <p:pic>
        <p:nvPicPr>
          <p:cNvPr id="4" name="Online Media 3" title="Bulbcast! A competition for schools taking part in the Spring Bulbs Investigation - English Version">
            <a:hlinkClick r:id="" action="ppaction://media"/>
            <a:extLst>
              <a:ext uri="{FF2B5EF4-FFF2-40B4-BE49-F238E27FC236}">
                <a16:creationId xmlns:a16="http://schemas.microsoft.com/office/drawing/2014/main" id="{29F7C3A4-229D-5F92-F890-EF599CE593B9}"/>
              </a:ext>
            </a:extLst>
          </p:cNvPr>
          <p:cNvPicPr>
            <a:picLocks noRot="1" noChangeAspect="1"/>
          </p:cNvPicPr>
          <p:nvPr>
            <a:videoFile r:link="rId1"/>
          </p:nvPr>
        </p:nvPicPr>
        <p:blipFill>
          <a:blip r:embed="rId4"/>
          <a:stretch>
            <a:fillRect/>
          </a:stretch>
        </p:blipFill>
        <p:spPr>
          <a:xfrm>
            <a:off x="1187624" y="1595499"/>
            <a:ext cx="6491064" cy="3667001"/>
          </a:xfrm>
          <a:prstGeom prst="rect">
            <a:avLst/>
          </a:prstGeom>
        </p:spPr>
      </p:pic>
      <p:pic>
        <p:nvPicPr>
          <p:cNvPr id="6" name="Picture 5">
            <a:extLst>
              <a:ext uri="{FF2B5EF4-FFF2-40B4-BE49-F238E27FC236}">
                <a16:creationId xmlns:a16="http://schemas.microsoft.com/office/drawing/2014/main" id="{384540CA-7A93-5FB8-5505-CE08E491F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6269" y="3284984"/>
            <a:ext cx="1408179" cy="2645669"/>
          </a:xfrm>
          <a:prstGeom prst="rect">
            <a:avLst/>
          </a:prstGeom>
        </p:spPr>
      </p:pic>
    </p:spTree>
    <p:extLst>
      <p:ext uri="{BB962C8B-B14F-4D97-AF65-F5344CB8AC3E}">
        <p14:creationId xmlns:p14="http://schemas.microsoft.com/office/powerpoint/2010/main" val="13313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ny day and a snowy field&#10;&#10;Description automatically generated with medium confidence">
            <a:extLst>
              <a:ext uri="{FF2B5EF4-FFF2-40B4-BE49-F238E27FC236}">
                <a16:creationId xmlns:a16="http://schemas.microsoft.com/office/drawing/2014/main" id="{EDE27309-B05F-0C95-3C5A-26483EDC298A}"/>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a:stretch/>
        </p:blipFill>
        <p:spPr>
          <a:xfrm>
            <a:off x="-108520" y="0"/>
            <a:ext cx="9300120" cy="6858000"/>
          </a:xfrm>
          <a:prstGeom prst="rect">
            <a:avLst/>
          </a:prstGeom>
        </p:spPr>
      </p:pic>
      <p:sp>
        <p:nvSpPr>
          <p:cNvPr id="2" name="Title 1">
            <a:extLst>
              <a:ext uri="{FF2B5EF4-FFF2-40B4-BE49-F238E27FC236}">
                <a16:creationId xmlns:a16="http://schemas.microsoft.com/office/drawing/2014/main" id="{0D8CDBE1-353C-46F4-B4EF-80EE15D2D4AE}"/>
              </a:ext>
            </a:extLst>
          </p:cNvPr>
          <p:cNvSpPr>
            <a:spLocks noGrp="1"/>
          </p:cNvSpPr>
          <p:nvPr>
            <p:ph type="title"/>
          </p:nvPr>
        </p:nvSpPr>
        <p:spPr>
          <a:xfrm>
            <a:off x="457200" y="260648"/>
            <a:ext cx="8229600" cy="6048672"/>
          </a:xfrm>
        </p:spPr>
        <p:txBody>
          <a:bodyPr>
            <a:normAutofit fontScale="90000"/>
          </a:bodyPr>
          <a:lstStyle/>
          <a:p>
            <a:r>
              <a:rPr lang="en-GB" b="1" dirty="0">
                <a:latin typeface="Book Antiqua" panose="02040602050305030304" pitchFamily="18" charset="0"/>
              </a:rPr>
              <a:t>Thank you for taking part in the Bulb Project!</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We look forward to learning when your spring bulbs flower.</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Don’t forget to submit your flowering dates online:</a:t>
            </a:r>
            <a:br>
              <a:rPr lang="en-GB" dirty="0">
                <a:latin typeface="Book Antiqua" panose="02040602050305030304" pitchFamily="18" charset="0"/>
              </a:rPr>
            </a:br>
            <a:r>
              <a:rPr lang="en-GB" sz="4000" dirty="0">
                <a:latin typeface="Book Antiqua" panose="02040602050305030304" pitchFamily="18" charset="0"/>
                <a:hlinkClick r:id="rId3"/>
              </a:rPr>
              <a:t>https://museum.wales/spring-bulbs/</a:t>
            </a:r>
            <a:r>
              <a:rPr lang="en-GB" sz="4000" dirty="0">
                <a:latin typeface="Book Antiqua" panose="02040602050305030304" pitchFamily="18" charset="0"/>
              </a:rPr>
              <a:t> </a:t>
            </a:r>
            <a:endParaRPr lang="en-GB" dirty="0">
              <a:latin typeface="Book Antiqua" panose="02040602050305030304" pitchFamily="18" charset="0"/>
            </a:endParaRPr>
          </a:p>
        </p:txBody>
      </p:sp>
    </p:spTree>
    <p:extLst>
      <p:ext uri="{BB962C8B-B14F-4D97-AF65-F5344CB8AC3E}">
        <p14:creationId xmlns:p14="http://schemas.microsoft.com/office/powerpoint/2010/main" val="382002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484784"/>
            <a:ext cx="8229600" cy="1180728"/>
          </a:xfrm>
        </p:spPr>
        <p:txBody>
          <a:bodyPr/>
          <a:lstStyle/>
          <a:p>
            <a:pPr marL="0" indent="0">
              <a:buNone/>
            </a:pPr>
            <a:r>
              <a:rPr lang="en-GB" dirty="0">
                <a:latin typeface="Book Antiqua" panose="02040602050305030304" pitchFamily="18" charset="0"/>
              </a:rPr>
              <a:t>Can you think of some different things that your bulbs need to be able to grow?</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80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316042"/>
            <a:ext cx="8229600" cy="1180728"/>
          </a:xfrm>
        </p:spPr>
        <p:txBody>
          <a:bodyPr>
            <a:normAutofit fontScale="85000" lnSpcReduction="10000"/>
          </a:bodyPr>
          <a:lstStyle/>
          <a:p>
            <a:pPr marL="0" indent="0">
              <a:buNone/>
            </a:pPr>
            <a:r>
              <a:rPr lang="en-GB" dirty="0">
                <a:solidFill>
                  <a:srgbClr val="00B050"/>
                </a:solidFill>
                <a:latin typeface="Book Antiqua" panose="02040602050305030304" pitchFamily="18" charset="0"/>
              </a:rPr>
              <a:t>Using your rain gauge and thermometer, which of these are you measuring in the Bulb Project?</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3" name="Donut 22"/>
          <p:cNvSpPr/>
          <p:nvPr/>
        </p:nvSpPr>
        <p:spPr>
          <a:xfrm>
            <a:off x="2987824" y="2348880"/>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Donut 23"/>
          <p:cNvSpPr/>
          <p:nvPr/>
        </p:nvSpPr>
        <p:spPr>
          <a:xfrm>
            <a:off x="5940152" y="4365104"/>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334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a:t>
            </a:r>
          </a:p>
        </p:txBody>
      </p:sp>
      <p:sp>
        <p:nvSpPr>
          <p:cNvPr id="3" name="Content Placeholder 2"/>
          <p:cNvSpPr>
            <a:spLocks noGrp="1"/>
          </p:cNvSpPr>
          <p:nvPr>
            <p:ph idx="1"/>
          </p:nvPr>
        </p:nvSpPr>
        <p:spPr>
          <a:xfrm>
            <a:off x="457200" y="1927373"/>
            <a:ext cx="8229600" cy="3445843"/>
          </a:xfrm>
        </p:spPr>
        <p:txBody>
          <a:bodyPr>
            <a:normAutofit/>
          </a:bodyPr>
          <a:lstStyle/>
          <a:p>
            <a:pPr marL="0" indent="0">
              <a:buNone/>
            </a:pPr>
            <a:r>
              <a:rPr lang="en-GB" dirty="0">
                <a:latin typeface="Book Antiqua" panose="02040602050305030304" pitchFamily="18" charset="0"/>
              </a:rPr>
              <a:t>Your rain gauge is to measure the amount of rainfall – the amount of water your bulbs are getting.</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rPr>
              <a:t>How can you work out the total amount of rainfall you measured in each month?</a:t>
            </a:r>
          </a:p>
        </p:txBody>
      </p:sp>
      <p:sp>
        <p:nvSpPr>
          <p:cNvPr id="4" name="TextBox 3"/>
          <p:cNvSpPr txBox="1"/>
          <p:nvPr/>
        </p:nvSpPr>
        <p:spPr>
          <a:xfrm>
            <a:off x="683568" y="5398938"/>
            <a:ext cx="7776864" cy="1384995"/>
          </a:xfrm>
          <a:prstGeom prst="rect">
            <a:avLst/>
          </a:prstGeom>
          <a:noFill/>
        </p:spPr>
        <p:txBody>
          <a:bodyPr wrap="square" rtlCol="0">
            <a:spAutoFit/>
          </a:bodyPr>
          <a:lstStyle/>
          <a:p>
            <a:r>
              <a:rPr lang="en-GB" sz="2800" dirty="0">
                <a:latin typeface="Book Antiqua" panose="02040602050305030304" pitchFamily="18" charset="0"/>
              </a:rPr>
              <a:t>Add all of your rainfall records together for each month and write down your answers for later.</a:t>
            </a:r>
          </a:p>
        </p:txBody>
      </p:sp>
    </p:spTree>
    <p:extLst>
      <p:ext uri="{BB962C8B-B14F-4D97-AF65-F5344CB8AC3E}">
        <p14:creationId xmlns:p14="http://schemas.microsoft.com/office/powerpoint/2010/main" val="15677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Temperature</a:t>
            </a:r>
          </a:p>
        </p:txBody>
      </p:sp>
      <p:sp>
        <p:nvSpPr>
          <p:cNvPr id="3" name="Content Placeholder 2"/>
          <p:cNvSpPr>
            <a:spLocks noGrp="1"/>
          </p:cNvSpPr>
          <p:nvPr>
            <p:ph idx="1"/>
          </p:nvPr>
        </p:nvSpPr>
        <p:spPr>
          <a:xfrm>
            <a:off x="467544" y="1772816"/>
            <a:ext cx="8229600" cy="2088232"/>
          </a:xfrm>
        </p:spPr>
        <p:txBody>
          <a:bodyPr>
            <a:normAutofit/>
          </a:bodyPr>
          <a:lstStyle/>
          <a:p>
            <a:pPr marL="0" indent="0">
              <a:buNone/>
            </a:pPr>
            <a:r>
              <a:rPr lang="en-GB" sz="2800" dirty="0">
                <a:latin typeface="Book Antiqua" panose="02040602050305030304" pitchFamily="18" charset="0"/>
              </a:rPr>
              <a:t>The daily weather recordings include the temperature from your thermometer.</a:t>
            </a:r>
          </a:p>
          <a:p>
            <a:pPr marL="0" indent="0">
              <a:buNone/>
            </a:pPr>
            <a:r>
              <a:rPr lang="en-GB" sz="2800" dirty="0">
                <a:latin typeface="Book Antiqua" panose="02040602050305030304" pitchFamily="18" charset="0"/>
              </a:rPr>
              <a:t>How could you work out the average (mean) temperature for each month at your school?</a:t>
            </a:r>
          </a:p>
          <a:p>
            <a:pPr marL="0" indent="0">
              <a:buNone/>
            </a:pPr>
            <a:endParaRPr lang="en-GB" dirty="0">
              <a:latin typeface="Book Antiqua" panose="02040602050305030304" pitchFamily="18" charset="0"/>
            </a:endParaRPr>
          </a:p>
        </p:txBody>
      </p:sp>
      <p:pic>
        <p:nvPicPr>
          <p:cNvPr id="2050" name="Picture 2" descr="C:\Users\SamanthaM\AppData\Local\Microsoft\Windows\Temporary Internet Files\Content.IE5\YP3L5F8L\300px-Thermometer_0.svg[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04248" y="115441"/>
            <a:ext cx="1716782" cy="1716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3933056"/>
            <a:ext cx="7632848" cy="1107996"/>
          </a:xfrm>
          <a:prstGeom prst="rect">
            <a:avLst/>
          </a:prstGeom>
          <a:noFill/>
        </p:spPr>
        <p:txBody>
          <a:bodyPr wrap="square" rtlCol="0">
            <a:spAutoFit/>
          </a:bodyPr>
          <a:lstStyle/>
          <a:p>
            <a:r>
              <a:rPr lang="en-GB" sz="2400" dirty="0">
                <a:latin typeface="Book Antiqua" panose="02040602050305030304" pitchFamily="18" charset="0"/>
              </a:rPr>
              <a:t>1. Add together all of the temperatures you recorded in November, December, and January.</a:t>
            </a:r>
          </a:p>
          <a:p>
            <a:endParaRPr lang="en-GB" dirty="0"/>
          </a:p>
        </p:txBody>
      </p:sp>
      <p:sp>
        <p:nvSpPr>
          <p:cNvPr id="5" name="TextBox 4"/>
          <p:cNvSpPr txBox="1"/>
          <p:nvPr/>
        </p:nvSpPr>
        <p:spPr>
          <a:xfrm>
            <a:off x="755576" y="4869160"/>
            <a:ext cx="7560840" cy="1477328"/>
          </a:xfrm>
          <a:prstGeom prst="rect">
            <a:avLst/>
          </a:prstGeom>
          <a:noFill/>
        </p:spPr>
        <p:txBody>
          <a:bodyPr wrap="square" rtlCol="0">
            <a:spAutoFit/>
          </a:bodyPr>
          <a:lstStyle/>
          <a:p>
            <a:r>
              <a:rPr lang="en-GB" sz="2400" dirty="0">
                <a:latin typeface="Book Antiqua" panose="02040602050305030304" pitchFamily="18" charset="0"/>
              </a:rPr>
              <a:t>2. Divide the sum by </a:t>
            </a:r>
            <a:r>
              <a:rPr lang="en-GB" sz="2400" u="sng" dirty="0">
                <a:latin typeface="Book Antiqua" panose="02040602050305030304" pitchFamily="18" charset="0"/>
              </a:rPr>
              <a:t>the number of days for which you have weather records in that month.</a:t>
            </a:r>
            <a:r>
              <a:rPr lang="en-GB" sz="2400" dirty="0">
                <a:latin typeface="Book Antiqua" panose="02040602050305030304" pitchFamily="18" charset="0"/>
              </a:rPr>
              <a:t> Write down your answer for later.</a:t>
            </a:r>
            <a:endParaRPr lang="en-GB" sz="2400" u="sng" dirty="0">
              <a:latin typeface="Book Antiqua" panose="02040602050305030304" pitchFamily="18" charset="0"/>
            </a:endParaRPr>
          </a:p>
          <a:p>
            <a:endParaRPr lang="en-GB" dirty="0"/>
          </a:p>
        </p:txBody>
      </p:sp>
    </p:spTree>
    <p:extLst>
      <p:ext uri="{BB962C8B-B14F-4D97-AF65-F5344CB8AC3E}">
        <p14:creationId xmlns:p14="http://schemas.microsoft.com/office/powerpoint/2010/main" val="17364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November</a:t>
            </a:r>
            <a:r>
              <a:rPr lang="en-GB" dirty="0">
                <a:latin typeface="Book Antiqua" panose="02040602050305030304" pitchFamily="18" charset="0"/>
              </a:rPr>
              <a:t> for the four countries taking part in the Bulb Project.</a:t>
            </a:r>
            <a:endParaRPr lang="en-GB" dirty="0"/>
          </a:p>
        </p:txBody>
      </p:sp>
      <p:graphicFrame>
        <p:nvGraphicFramePr>
          <p:cNvPr id="4" name="Chart 3">
            <a:extLst>
              <a:ext uri="{FF2B5EF4-FFF2-40B4-BE49-F238E27FC236}">
                <a16:creationId xmlns:a16="http://schemas.microsoft.com/office/drawing/2014/main" id="{FB4542C2-E891-45A7-A865-34C16A9563A8}"/>
              </a:ext>
            </a:extLst>
          </p:cNvPr>
          <p:cNvGraphicFramePr>
            <a:graphicFrameLocks/>
          </p:cNvGraphicFramePr>
          <p:nvPr>
            <p:extLst>
              <p:ext uri="{D42A27DB-BD31-4B8C-83A1-F6EECF244321}">
                <p14:modId xmlns:p14="http://schemas.microsoft.com/office/powerpoint/2010/main" val="1390038622"/>
              </p:ext>
            </p:extLst>
          </p:nvPr>
        </p:nvGraphicFramePr>
        <p:xfrm>
          <a:off x="446856" y="1484784"/>
          <a:ext cx="8013576" cy="3883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603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51D1B04-A98A-6B5F-233D-820C5F940024}"/>
              </a:ext>
            </a:extLst>
          </p:cNvPr>
          <p:cNvGraphicFramePr>
            <a:graphicFrameLocks/>
          </p:cNvGraphicFramePr>
          <p:nvPr>
            <p:extLst>
              <p:ext uri="{D42A27DB-BD31-4B8C-83A1-F6EECF244321}">
                <p14:modId xmlns:p14="http://schemas.microsoft.com/office/powerpoint/2010/main" val="112845007"/>
              </p:ext>
            </p:extLst>
          </p:nvPr>
        </p:nvGraphicFramePr>
        <p:xfrm>
          <a:off x="446856" y="1484784"/>
          <a:ext cx="8013576" cy="388357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20000"/>
          </a:bodyPr>
          <a:lstStyle/>
          <a:p>
            <a:pPr marL="0" indent="0">
              <a:buNone/>
            </a:pPr>
            <a:r>
              <a:rPr lang="en-GB" dirty="0">
                <a:latin typeface="Book Antiqua" panose="02040602050305030304" pitchFamily="18" charset="0"/>
              </a:rPr>
              <a:t>1. Which country had the most rain in November?</a:t>
            </a:r>
          </a:p>
          <a:p>
            <a:pPr marL="0" indent="0">
              <a:buNone/>
            </a:pPr>
            <a:r>
              <a:rPr lang="en-GB" dirty="0">
                <a:latin typeface="Book Antiqua" panose="02040602050305030304" pitchFamily="18" charset="0"/>
              </a:rPr>
              <a:t>2. Which country had the least rain?</a:t>
            </a:r>
          </a:p>
          <a:p>
            <a:pPr marL="0" indent="0">
              <a:buNone/>
            </a:pPr>
            <a:endParaRPr lang="en-GB" dirty="0"/>
          </a:p>
        </p:txBody>
      </p:sp>
      <p:sp>
        <p:nvSpPr>
          <p:cNvPr id="5" name="Rectangle 4"/>
          <p:cNvSpPr/>
          <p:nvPr/>
        </p:nvSpPr>
        <p:spPr>
          <a:xfrm>
            <a:off x="3343304" y="2751226"/>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96</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1547664" y="2829403"/>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89</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040052" y="2905222"/>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87mm</a:t>
            </a:r>
          </a:p>
        </p:txBody>
      </p:sp>
      <p:sp>
        <p:nvSpPr>
          <p:cNvPr id="8" name="Rectangle 7"/>
          <p:cNvSpPr/>
          <p:nvPr/>
        </p:nvSpPr>
        <p:spPr>
          <a:xfrm>
            <a:off x="6782473" y="1863841"/>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145</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319799" y="2442893"/>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November!</a:t>
            </a:r>
          </a:p>
        </p:txBody>
      </p:sp>
      <p:sp>
        <p:nvSpPr>
          <p:cNvPr id="11" name="TextBox 10">
            <a:extLst>
              <a:ext uri="{FF2B5EF4-FFF2-40B4-BE49-F238E27FC236}">
                <a16:creationId xmlns:a16="http://schemas.microsoft.com/office/drawing/2014/main" id="{B1791815-246E-EFB0-30B0-58AFF6F4758D}"/>
              </a:ext>
            </a:extLst>
          </p:cNvPr>
          <p:cNvSpPr txBox="1"/>
          <p:nvPr/>
        </p:nvSpPr>
        <p:spPr>
          <a:xfrm>
            <a:off x="4572000" y="3798826"/>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Northern Ireland recorded </a:t>
            </a:r>
            <a:br>
              <a:rPr lang="en-GB" dirty="0"/>
            </a:br>
            <a:r>
              <a:rPr lang="en-GB" dirty="0"/>
              <a:t>the least rain.</a:t>
            </a:r>
          </a:p>
        </p:txBody>
      </p:sp>
    </p:spTree>
    <p:extLst>
      <p:ext uri="{BB962C8B-B14F-4D97-AF65-F5344CB8AC3E}">
        <p14:creationId xmlns:p14="http://schemas.microsoft.com/office/powerpoint/2010/main" val="32875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December</a:t>
            </a:r>
            <a:r>
              <a:rPr lang="en-GB" dirty="0">
                <a:latin typeface="Book Antiqua" panose="02040602050305030304" pitchFamily="18" charset="0"/>
              </a:rPr>
              <a:t> for the four countries taking part in the Bulb Project.</a:t>
            </a:r>
            <a:endParaRPr lang="en-GB" dirty="0"/>
          </a:p>
        </p:txBody>
      </p:sp>
      <p:graphicFrame>
        <p:nvGraphicFramePr>
          <p:cNvPr id="5" name="Chart 4">
            <a:extLst>
              <a:ext uri="{FF2B5EF4-FFF2-40B4-BE49-F238E27FC236}">
                <a16:creationId xmlns:a16="http://schemas.microsoft.com/office/drawing/2014/main" id="{39092936-3B5A-4DE0-BADA-AD724A8F91FB}"/>
              </a:ext>
            </a:extLst>
          </p:cNvPr>
          <p:cNvGraphicFramePr>
            <a:graphicFrameLocks/>
          </p:cNvGraphicFramePr>
          <p:nvPr>
            <p:extLst>
              <p:ext uri="{D42A27DB-BD31-4B8C-83A1-F6EECF244321}">
                <p14:modId xmlns:p14="http://schemas.microsoft.com/office/powerpoint/2010/main" val="3020606504"/>
              </p:ext>
            </p:extLst>
          </p:nvPr>
        </p:nvGraphicFramePr>
        <p:xfrm>
          <a:off x="467544" y="1417638"/>
          <a:ext cx="8229600" cy="3950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56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0254c2e8d2e1edf513dd53891137f5dd">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1f929a85eb9182132acbc6cf5ad593dd"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9F0A5-F670-4564-9E30-D9A07590E290}">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2.xml><?xml version="1.0" encoding="utf-8"?>
<ds:datastoreItem xmlns:ds="http://schemas.openxmlformats.org/officeDocument/2006/customXml" ds:itemID="{933C36C9-A095-4142-A0DD-D0FAF273D80E}">
  <ds:schemaRefs>
    <ds:schemaRef ds:uri="http://schemas.microsoft.com/sharepoint/v3/contenttype/forms"/>
  </ds:schemaRefs>
</ds:datastoreItem>
</file>

<file path=customXml/itemProps3.xml><?xml version="1.0" encoding="utf-8"?>
<ds:datastoreItem xmlns:ds="http://schemas.openxmlformats.org/officeDocument/2006/customXml" ds:itemID="{63444C8A-C985-41F0-AF56-C3572EE2E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2983</TotalTime>
  <Words>1542</Words>
  <Application>Microsoft Office PowerPoint</Application>
  <PresentationFormat>On-screen Show (4:3)</PresentationFormat>
  <Paragraphs>217</Paragraphs>
  <Slides>29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Book Antiqua</vt:lpstr>
      <vt:lpstr>Calibri</vt:lpstr>
      <vt:lpstr>Office Theme</vt:lpstr>
      <vt:lpstr>When will our  daffodils flower?</vt:lpstr>
      <vt:lpstr>Thank you for sending your data!</vt:lpstr>
      <vt:lpstr>What do plants need to grow?</vt:lpstr>
      <vt:lpstr>What do plants need to grow?</vt:lpstr>
      <vt:lpstr>Rainfall</vt:lpstr>
      <vt:lpstr>Temperature</vt:lpstr>
      <vt:lpstr>Rainfall Across the UK</vt:lpstr>
      <vt:lpstr>Rainfall Across the UK</vt:lpstr>
      <vt:lpstr>Rainfall Across the UK</vt:lpstr>
      <vt:lpstr>Rainfall Across the UK</vt:lpstr>
      <vt:lpstr>Rainfall Across the UK</vt:lpstr>
      <vt:lpstr>Rainfall Across the UK</vt:lpstr>
      <vt:lpstr>Temperature across the UK</vt:lpstr>
      <vt:lpstr>Temperature across the UK</vt:lpstr>
      <vt:lpstr>Temperature across the UK</vt:lpstr>
      <vt:lpstr>Temperature across the UK</vt:lpstr>
      <vt:lpstr>Making a hypothesis</vt:lpstr>
      <vt:lpstr>Making a hypothesis</vt:lpstr>
      <vt:lpstr>More to think about…</vt:lpstr>
      <vt:lpstr>PowerPoint Presentation</vt:lpstr>
      <vt:lpstr>PowerPoint Presentation</vt:lpstr>
      <vt:lpstr>And now we wait…</vt:lpstr>
      <vt:lpstr>Further Discussion: What can schools do to make the Bulb Project a fair test?</vt:lpstr>
      <vt:lpstr>Further Discussion</vt:lpstr>
      <vt:lpstr>Further Discussion: Why might our data be different to the Met Office data?</vt:lpstr>
      <vt:lpstr>Further Activities…</vt:lpstr>
      <vt:lpstr>Further Activities…</vt:lpstr>
      <vt:lpstr>Record a video and take part in Bulbcast 2024!</vt:lpstr>
      <vt:lpstr>Thank you for taking part in the Bulb Project!  We look forward to learning when your spring bulbs flower.  Don’t forget to submit your flowering dates online: https://museum.wales/spring-bulbs/ </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Moore</dc:creator>
  <cp:lastModifiedBy>Samantha Moore</cp:lastModifiedBy>
  <cp:revision>69</cp:revision>
  <dcterms:created xsi:type="dcterms:W3CDTF">2018-01-10T09:33:43Z</dcterms:created>
  <dcterms:modified xsi:type="dcterms:W3CDTF">2024-02-12T09:11:58Z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4678400.00000000</vt:lpwstr>
  </property>
  <property fmtid="{D5CDD505-2E9C-101B-9397-08002B2CF9AE}" pid="3" name="ContentTypeId">
    <vt:lpwstr>0x01010038139B3759B97D48AF98F056A6147C83</vt:lpwstr>
  </property>
  <property fmtid="{D5CDD505-2E9C-101B-9397-08002B2CF9AE}" pid="4" name="MediaServiceImageTags">
    <vt:lpwstr/>
  </property>
</Properties>
</file>