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65" r:id="rId6"/>
    <p:sldId id="275" r:id="rId7"/>
    <p:sldId id="267" r:id="rId8"/>
    <p:sldId id="266" r:id="rId9"/>
    <p:sldId id="273" r:id="rId10"/>
    <p:sldId id="272" r:id="rId11"/>
    <p:sldId id="281" r:id="rId12"/>
    <p:sldId id="268" r:id="rId13"/>
    <p:sldId id="274" r:id="rId14"/>
    <p:sldId id="276" r:id="rId15"/>
    <p:sldId id="269" r:id="rId16"/>
    <p:sldId id="260" r:id="rId17"/>
    <p:sldId id="277" r:id="rId18"/>
    <p:sldId id="280" r:id="rId19"/>
    <p:sldId id="284" r:id="rId20"/>
    <p:sldId id="285" r:id="rId21"/>
    <p:sldId id="270" r:id="rId22"/>
    <p:sldId id="264" r:id="rId23"/>
    <p:sldId id="286" r:id="rId24"/>
    <p:sldId id="271" r:id="rId25"/>
    <p:sldId id="283" r:id="rId26"/>
  </p:sldIdLst>
  <p:sldSz cx="9144000" cy="6858000" type="letter"/>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A9706"/>
    <a:srgbClr val="A96603"/>
    <a:srgbClr val="AC8300"/>
    <a:srgbClr val="FFCC66"/>
    <a:srgbClr val="FF0000"/>
    <a:srgbClr val="FCF1B2"/>
    <a:srgbClr val="F8D334"/>
    <a:srgbClr val="FFFFCC"/>
    <a:srgbClr val="F62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90" d="100"/>
          <a:sy n="90" d="100"/>
        </p:scale>
        <p:origin x="1248"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oore" userId="6b60c97e-9d50-433e-b642-0e3cb0c58ca1" providerId="ADAL" clId="{E452FC78-57D5-49A3-BDDC-4BF2FC868548}"/>
    <pc:docChg chg="undo redo custSel addSld delSld modSld">
      <pc:chgData name="Samantha Moore" userId="6b60c97e-9d50-433e-b642-0e3cb0c58ca1" providerId="ADAL" clId="{E452FC78-57D5-49A3-BDDC-4BF2FC868548}" dt="2026-04-29T14:45:52.994" v="1720" actId="47"/>
      <pc:docMkLst>
        <pc:docMk/>
      </pc:docMkLst>
      <pc:sldChg chg="addSp modSp mod">
        <pc:chgData name="Samantha Moore" userId="6b60c97e-9d50-433e-b642-0e3cb0c58ca1" providerId="ADAL" clId="{E452FC78-57D5-49A3-BDDC-4BF2FC868548}" dt="2026-04-27T11:17:02.487" v="1719" actId="20577"/>
        <pc:sldMkLst>
          <pc:docMk/>
          <pc:sldMk cId="1426791301" sldId="256"/>
        </pc:sldMkLst>
        <pc:spChg chg="add mod ord">
          <ac:chgData name="Samantha Moore" userId="6b60c97e-9d50-433e-b642-0e3cb0c58ca1" providerId="ADAL" clId="{E452FC78-57D5-49A3-BDDC-4BF2FC868548}" dt="2026-04-17T10:18:11.507" v="12" actId="171"/>
          <ac:spMkLst>
            <pc:docMk/>
            <pc:sldMk cId="1426791301" sldId="256"/>
            <ac:spMk id="2" creationId="{DD536699-DC7A-76D7-D5E6-52C66088D381}"/>
          </ac:spMkLst>
        </pc:spChg>
        <pc:spChg chg="mod">
          <ac:chgData name="Samantha Moore" userId="6b60c97e-9d50-433e-b642-0e3cb0c58ca1" providerId="ADAL" clId="{E452FC78-57D5-49A3-BDDC-4BF2FC868548}" dt="2026-04-27T11:17:02.487" v="1719" actId="20577"/>
          <ac:spMkLst>
            <pc:docMk/>
            <pc:sldMk cId="1426791301" sldId="256"/>
            <ac:spMk id="3" creationId="{00000000-0000-0000-0000-000000000000}"/>
          </ac:spMkLst>
        </pc:spChg>
        <pc:picChg chg="mod ord">
          <ac:chgData name="Samantha Moore" userId="6b60c97e-9d50-433e-b642-0e3cb0c58ca1" providerId="ADAL" clId="{E452FC78-57D5-49A3-BDDC-4BF2FC868548}" dt="2026-04-17T10:19:00.477" v="33" actId="1076"/>
          <ac:picMkLst>
            <pc:docMk/>
            <pc:sldMk cId="1426791301" sldId="256"/>
            <ac:picMk id="8" creationId="{00000000-0000-0000-0000-000000000000}"/>
          </ac:picMkLst>
        </pc:picChg>
        <pc:picChg chg="mod">
          <ac:chgData name="Samantha Moore" userId="6b60c97e-9d50-433e-b642-0e3cb0c58ca1" providerId="ADAL" clId="{E452FC78-57D5-49A3-BDDC-4BF2FC868548}" dt="2026-04-17T10:18:50.203" v="24" actId="1076"/>
          <ac:picMkLst>
            <pc:docMk/>
            <pc:sldMk cId="1426791301" sldId="256"/>
            <ac:picMk id="12" creationId="{6E4F4A25-777D-408C-4ADB-5BFD813BB020}"/>
          </ac:picMkLst>
        </pc:picChg>
        <pc:picChg chg="mod ord">
          <ac:chgData name="Samantha Moore" userId="6b60c97e-9d50-433e-b642-0e3cb0c58ca1" providerId="ADAL" clId="{E452FC78-57D5-49A3-BDDC-4BF2FC868548}" dt="2026-04-17T10:19:12.790" v="40" actId="1076"/>
          <ac:picMkLst>
            <pc:docMk/>
            <pc:sldMk cId="1426791301" sldId="256"/>
            <ac:picMk id="18" creationId="{9D919D3E-7871-E953-AACD-D799866F7F6D}"/>
          </ac:picMkLst>
        </pc:picChg>
        <pc:picChg chg="mod">
          <ac:chgData name="Samantha Moore" userId="6b60c97e-9d50-433e-b642-0e3cb0c58ca1" providerId="ADAL" clId="{E452FC78-57D5-49A3-BDDC-4BF2FC868548}" dt="2026-04-17T10:18:39.026" v="20" actId="14100"/>
          <ac:picMkLst>
            <pc:docMk/>
            <pc:sldMk cId="1426791301" sldId="256"/>
            <ac:picMk id="20" creationId="{48634545-005C-39EC-42B9-8DA3ABA6C9EF}"/>
          </ac:picMkLst>
        </pc:picChg>
      </pc:sldChg>
      <pc:sldChg chg="delSp modSp mod addAnim delAnim modAnim">
        <pc:chgData name="Samantha Moore" userId="6b60c97e-9d50-433e-b642-0e3cb0c58ca1" providerId="ADAL" clId="{E452FC78-57D5-49A3-BDDC-4BF2FC868548}" dt="2026-04-23T10:50:51.879" v="1418" actId="207"/>
        <pc:sldMkLst>
          <pc:docMk/>
          <pc:sldMk cId="978501836" sldId="260"/>
        </pc:sldMkLst>
        <pc:spChg chg="mod">
          <ac:chgData name="Samantha Moore" userId="6b60c97e-9d50-433e-b642-0e3cb0c58ca1" providerId="ADAL" clId="{E452FC78-57D5-49A3-BDDC-4BF2FC868548}" dt="2026-04-23T10:50:30.560" v="1415" actId="1076"/>
          <ac:spMkLst>
            <pc:docMk/>
            <pc:sldMk cId="978501836" sldId="260"/>
            <ac:spMk id="8" creationId="{2DE3A45D-5116-5DF2-E8CC-8E651C0AFF17}"/>
          </ac:spMkLst>
        </pc:spChg>
        <pc:spChg chg="mod">
          <ac:chgData name="Samantha Moore" userId="6b60c97e-9d50-433e-b642-0e3cb0c58ca1" providerId="ADAL" clId="{E452FC78-57D5-49A3-BDDC-4BF2FC868548}" dt="2026-04-23T10:40:16.586" v="1367" actId="1076"/>
          <ac:spMkLst>
            <pc:docMk/>
            <pc:sldMk cId="978501836" sldId="260"/>
            <ac:spMk id="25" creationId="{00000000-0000-0000-0000-000000000000}"/>
          </ac:spMkLst>
        </pc:spChg>
        <pc:spChg chg="mod">
          <ac:chgData name="Samantha Moore" userId="6b60c97e-9d50-433e-b642-0e3cb0c58ca1" providerId="ADAL" clId="{E452FC78-57D5-49A3-BDDC-4BF2FC868548}" dt="2026-04-23T10:50:51.879" v="1418" actId="207"/>
          <ac:spMkLst>
            <pc:docMk/>
            <pc:sldMk cId="978501836" sldId="260"/>
            <ac:spMk id="39" creationId="{00000000-0000-0000-0000-000000000000}"/>
          </ac:spMkLst>
        </pc:spChg>
        <pc:spChg chg="mod">
          <ac:chgData name="Samantha Moore" userId="6b60c97e-9d50-433e-b642-0e3cb0c58ca1" providerId="ADAL" clId="{E452FC78-57D5-49A3-BDDC-4BF2FC868548}" dt="2026-04-23T10:43:41.116" v="1371" actId="20577"/>
          <ac:spMkLst>
            <pc:docMk/>
            <pc:sldMk cId="978501836" sldId="260"/>
            <ac:spMk id="62" creationId="{128903D0-6861-E80A-989E-89AD9663905C}"/>
          </ac:spMkLst>
        </pc:spChg>
        <pc:spChg chg="mod">
          <ac:chgData name="Samantha Moore" userId="6b60c97e-9d50-433e-b642-0e3cb0c58ca1" providerId="ADAL" clId="{E452FC78-57D5-49A3-BDDC-4BF2FC868548}" dt="2026-04-23T10:50:35.191" v="1416" actId="1076"/>
          <ac:spMkLst>
            <pc:docMk/>
            <pc:sldMk cId="978501836" sldId="260"/>
            <ac:spMk id="63" creationId="{2D3E927D-4CE6-04B6-46B3-3B02929A23D0}"/>
          </ac:spMkLst>
        </pc:spChg>
        <pc:spChg chg="mod">
          <ac:chgData name="Samantha Moore" userId="6b60c97e-9d50-433e-b642-0e3cb0c58ca1" providerId="ADAL" clId="{E452FC78-57D5-49A3-BDDC-4BF2FC868548}" dt="2026-04-23T10:44:26.137" v="1376" actId="1076"/>
          <ac:spMkLst>
            <pc:docMk/>
            <pc:sldMk cId="978501836" sldId="260"/>
            <ac:spMk id="64" creationId="{6778CA0E-45F2-8985-CC79-DB9942788F26}"/>
          </ac:spMkLst>
        </pc:spChg>
        <pc:spChg chg="mod">
          <ac:chgData name="Samantha Moore" userId="6b60c97e-9d50-433e-b642-0e3cb0c58ca1" providerId="ADAL" clId="{E452FC78-57D5-49A3-BDDC-4BF2FC868548}" dt="2026-04-23T10:49:30.277" v="1413" actId="1076"/>
          <ac:spMkLst>
            <pc:docMk/>
            <pc:sldMk cId="978501836" sldId="260"/>
            <ac:spMk id="65" creationId="{E4265392-25EB-6555-424E-ABFEA54F9A78}"/>
          </ac:spMkLst>
        </pc:spChg>
        <pc:spChg chg="mod">
          <ac:chgData name="Samantha Moore" userId="6b60c97e-9d50-433e-b642-0e3cb0c58ca1" providerId="ADAL" clId="{E452FC78-57D5-49A3-BDDC-4BF2FC868548}" dt="2026-04-23T10:50:42.236" v="1417" actId="1076"/>
          <ac:spMkLst>
            <pc:docMk/>
            <pc:sldMk cId="978501836" sldId="260"/>
            <ac:spMk id="66" creationId="{C99D3AD8-EC46-5F01-A7B4-9CBD212685A9}"/>
          </ac:spMkLst>
        </pc:spChg>
        <pc:spChg chg="mod">
          <ac:chgData name="Samantha Moore" userId="6b60c97e-9d50-433e-b642-0e3cb0c58ca1" providerId="ADAL" clId="{E452FC78-57D5-49A3-BDDC-4BF2FC868548}" dt="2026-04-23T10:45:55.699" v="1391" actId="1076"/>
          <ac:spMkLst>
            <pc:docMk/>
            <pc:sldMk cId="978501836" sldId="260"/>
            <ac:spMk id="74" creationId="{00000000-0000-0000-0000-000000000000}"/>
          </ac:spMkLst>
        </pc:spChg>
        <pc:spChg chg="mod">
          <ac:chgData name="Samantha Moore" userId="6b60c97e-9d50-433e-b642-0e3cb0c58ca1" providerId="ADAL" clId="{E452FC78-57D5-49A3-BDDC-4BF2FC868548}" dt="2026-04-23T10:45:58.110" v="1392" actId="1076"/>
          <ac:spMkLst>
            <pc:docMk/>
            <pc:sldMk cId="978501836" sldId="260"/>
            <ac:spMk id="75" creationId="{00000000-0000-0000-0000-000000000000}"/>
          </ac:spMkLst>
        </pc:spChg>
        <pc:picChg chg="mod">
          <ac:chgData name="Samantha Moore" userId="6b60c97e-9d50-433e-b642-0e3cb0c58ca1" providerId="ADAL" clId="{E452FC78-57D5-49A3-BDDC-4BF2FC868548}" dt="2026-04-23T10:45:48.701" v="1388" actId="1076"/>
          <ac:picMkLst>
            <pc:docMk/>
            <pc:sldMk cId="978501836" sldId="260"/>
            <ac:picMk id="12" creationId="{00000000-0000-0000-0000-000000000000}"/>
          </ac:picMkLst>
        </pc:picChg>
        <pc:picChg chg="mod">
          <ac:chgData name="Samantha Moore" userId="6b60c97e-9d50-433e-b642-0e3cb0c58ca1" providerId="ADAL" clId="{E452FC78-57D5-49A3-BDDC-4BF2FC868548}" dt="2026-04-23T10:45:50.974" v="1389" actId="1076"/>
          <ac:picMkLst>
            <pc:docMk/>
            <pc:sldMk cId="978501836" sldId="260"/>
            <ac:picMk id="26" creationId="{00000000-0000-0000-0000-000000000000}"/>
          </ac:picMkLst>
        </pc:picChg>
        <pc:picChg chg="mod">
          <ac:chgData name="Samantha Moore" userId="6b60c97e-9d50-433e-b642-0e3cb0c58ca1" providerId="ADAL" clId="{E452FC78-57D5-49A3-BDDC-4BF2FC868548}" dt="2026-04-23T10:45:52.658" v="1390" actId="1076"/>
          <ac:picMkLst>
            <pc:docMk/>
            <pc:sldMk cId="978501836" sldId="260"/>
            <ac:picMk id="27" creationId="{00000000-0000-0000-0000-000000000000}"/>
          </ac:picMkLst>
        </pc:picChg>
        <pc:picChg chg="mod">
          <ac:chgData name="Samantha Moore" userId="6b60c97e-9d50-433e-b642-0e3cb0c58ca1" providerId="ADAL" clId="{E452FC78-57D5-49A3-BDDC-4BF2FC868548}" dt="2026-04-23T10:43:27.955" v="1368" actId="1076"/>
          <ac:picMkLst>
            <pc:docMk/>
            <pc:sldMk cId="978501836" sldId="260"/>
            <ac:picMk id="32" creationId="{00000000-0000-0000-0000-000000000000}"/>
          </ac:picMkLst>
        </pc:picChg>
        <pc:picChg chg="mod">
          <ac:chgData name="Samantha Moore" userId="6b60c97e-9d50-433e-b642-0e3cb0c58ca1" providerId="ADAL" clId="{E452FC78-57D5-49A3-BDDC-4BF2FC868548}" dt="2026-04-23T10:44:10.105" v="1374" actId="1076"/>
          <ac:picMkLst>
            <pc:docMk/>
            <pc:sldMk cId="978501836" sldId="260"/>
            <ac:picMk id="45" creationId="{B0747C47-9D3D-D09A-228C-D0CAB5969836}"/>
          </ac:picMkLst>
        </pc:picChg>
        <pc:picChg chg="mod">
          <ac:chgData name="Samantha Moore" userId="6b60c97e-9d50-433e-b642-0e3cb0c58ca1" providerId="ADAL" clId="{E452FC78-57D5-49A3-BDDC-4BF2FC868548}" dt="2026-04-23T10:43:30.377" v="1369" actId="1076"/>
          <ac:picMkLst>
            <pc:docMk/>
            <pc:sldMk cId="978501836" sldId="260"/>
            <ac:picMk id="46" creationId="{00000000-0000-0000-0000-000000000000}"/>
          </ac:picMkLst>
        </pc:picChg>
        <pc:picChg chg="mod">
          <ac:chgData name="Samantha Moore" userId="6b60c97e-9d50-433e-b642-0e3cb0c58ca1" providerId="ADAL" clId="{E452FC78-57D5-49A3-BDDC-4BF2FC868548}" dt="2026-04-23T10:44:03.754" v="1373" actId="1076"/>
          <ac:picMkLst>
            <pc:docMk/>
            <pc:sldMk cId="978501836" sldId="260"/>
            <ac:picMk id="47" creationId="{6E57EF10-DC28-78B3-5CC1-E3ACD86C0697}"/>
          </ac:picMkLst>
        </pc:picChg>
        <pc:picChg chg="mod">
          <ac:chgData name="Samantha Moore" userId="6b60c97e-9d50-433e-b642-0e3cb0c58ca1" providerId="ADAL" clId="{E452FC78-57D5-49A3-BDDC-4BF2FC868548}" dt="2026-04-23T10:45:06.010" v="1378" actId="1076"/>
          <ac:picMkLst>
            <pc:docMk/>
            <pc:sldMk cId="978501836" sldId="260"/>
            <ac:picMk id="50" creationId="{DC6A8FD0-2DCD-0F33-72C0-82BDC03BD4C0}"/>
          </ac:picMkLst>
        </pc:picChg>
        <pc:picChg chg="mod">
          <ac:chgData name="Samantha Moore" userId="6b60c97e-9d50-433e-b642-0e3cb0c58ca1" providerId="ADAL" clId="{E452FC78-57D5-49A3-BDDC-4BF2FC868548}" dt="2026-04-23T10:46:27.007" v="1396" actId="1076"/>
          <ac:picMkLst>
            <pc:docMk/>
            <pc:sldMk cId="978501836" sldId="260"/>
            <ac:picMk id="52" creationId="{8959730E-0102-3517-5C94-B03EE8851B4A}"/>
          </ac:picMkLst>
        </pc:picChg>
      </pc:sldChg>
      <pc:sldChg chg="addSp delSp modSp mod addAnim delAnim modAnim">
        <pc:chgData name="Samantha Moore" userId="6b60c97e-9d50-433e-b642-0e3cb0c58ca1" providerId="ADAL" clId="{E452FC78-57D5-49A3-BDDC-4BF2FC868548}" dt="2026-04-21T14:35:15.227" v="1354"/>
        <pc:sldMkLst>
          <pc:docMk/>
          <pc:sldMk cId="3485170350" sldId="264"/>
        </pc:sldMkLst>
        <pc:spChg chg="mod">
          <ac:chgData name="Samantha Moore" userId="6b60c97e-9d50-433e-b642-0e3cb0c58ca1" providerId="ADAL" clId="{E452FC78-57D5-49A3-BDDC-4BF2FC868548}" dt="2026-04-21T14:30:48.821" v="1216" actId="207"/>
          <ac:spMkLst>
            <pc:docMk/>
            <pc:sldMk cId="3485170350" sldId="264"/>
            <ac:spMk id="2" creationId="{00000000-0000-0000-0000-000000000000}"/>
          </ac:spMkLst>
        </pc:spChg>
        <pc:spChg chg="mod">
          <ac:chgData name="Samantha Moore" userId="6b60c97e-9d50-433e-b642-0e3cb0c58ca1" providerId="ADAL" clId="{E452FC78-57D5-49A3-BDDC-4BF2FC868548}" dt="2026-04-21T14:32:49.920" v="1309" actId="1035"/>
          <ac:spMkLst>
            <pc:docMk/>
            <pc:sldMk cId="3485170350" sldId="264"/>
            <ac:spMk id="3" creationId="{00000000-0000-0000-0000-000000000000}"/>
          </ac:spMkLst>
        </pc:spChg>
        <pc:spChg chg="mod">
          <ac:chgData name="Samantha Moore" userId="6b60c97e-9d50-433e-b642-0e3cb0c58ca1" providerId="ADAL" clId="{E452FC78-57D5-49A3-BDDC-4BF2FC868548}" dt="2026-04-21T14:31:40.259" v="1230" actId="1076"/>
          <ac:spMkLst>
            <pc:docMk/>
            <pc:sldMk cId="3485170350" sldId="264"/>
            <ac:spMk id="5" creationId="{00000000-0000-0000-0000-000000000000}"/>
          </ac:spMkLst>
        </pc:spChg>
        <pc:spChg chg="mod">
          <ac:chgData name="Samantha Moore" userId="6b60c97e-9d50-433e-b642-0e3cb0c58ca1" providerId="ADAL" clId="{E452FC78-57D5-49A3-BDDC-4BF2FC868548}" dt="2026-04-21T14:31:17.651" v="1222" actId="1076"/>
          <ac:spMkLst>
            <pc:docMk/>
            <pc:sldMk cId="3485170350" sldId="264"/>
            <ac:spMk id="6" creationId="{00000000-0000-0000-0000-000000000000}"/>
          </ac:spMkLst>
        </pc:spChg>
        <pc:spChg chg="mod">
          <ac:chgData name="Samantha Moore" userId="6b60c97e-9d50-433e-b642-0e3cb0c58ca1" providerId="ADAL" clId="{E452FC78-57D5-49A3-BDDC-4BF2FC868548}" dt="2026-04-21T14:32:59.835" v="1311" actId="207"/>
          <ac:spMkLst>
            <pc:docMk/>
            <pc:sldMk cId="3485170350" sldId="264"/>
            <ac:spMk id="7" creationId="{00000000-0000-0000-0000-000000000000}"/>
          </ac:spMkLst>
        </pc:spChg>
        <pc:spChg chg="add mod">
          <ac:chgData name="Samantha Moore" userId="6b60c97e-9d50-433e-b642-0e3cb0c58ca1" providerId="ADAL" clId="{E452FC78-57D5-49A3-BDDC-4BF2FC868548}" dt="2026-04-21T14:31:26.397" v="1225" actId="1076"/>
          <ac:spMkLst>
            <pc:docMk/>
            <pc:sldMk cId="3485170350" sldId="264"/>
            <ac:spMk id="17" creationId="{4F59376B-7365-D5ED-8433-1CC9C178056C}"/>
          </ac:spMkLst>
        </pc:spChg>
        <pc:spChg chg="mod">
          <ac:chgData name="Samantha Moore" userId="6b60c97e-9d50-433e-b642-0e3cb0c58ca1" providerId="ADAL" clId="{E452FC78-57D5-49A3-BDDC-4BF2FC868548}" dt="2026-04-21T14:32:19.397" v="1248" actId="14100"/>
          <ac:spMkLst>
            <pc:docMk/>
            <pc:sldMk cId="3485170350" sldId="264"/>
            <ac:spMk id="18" creationId="{1DD45919-B37D-768C-02A5-B1F6A5B5D7C2}"/>
          </ac:spMkLst>
        </pc:spChg>
        <pc:spChg chg="add mod">
          <ac:chgData name="Samantha Moore" userId="6b60c97e-9d50-433e-b642-0e3cb0c58ca1" providerId="ADAL" clId="{E452FC78-57D5-49A3-BDDC-4BF2FC868548}" dt="2026-04-21T14:34:57.827" v="1349" actId="208"/>
          <ac:spMkLst>
            <pc:docMk/>
            <pc:sldMk cId="3485170350" sldId="264"/>
            <ac:spMk id="19" creationId="{3B58560E-6501-B812-2FE8-773B6A2431D3}"/>
          </ac:spMkLst>
        </pc:spChg>
        <pc:spChg chg="mod">
          <ac:chgData name="Samantha Moore" userId="6b60c97e-9d50-433e-b642-0e3cb0c58ca1" providerId="ADAL" clId="{E452FC78-57D5-49A3-BDDC-4BF2FC868548}" dt="2026-04-21T14:31:20.988" v="1223" actId="1076"/>
          <ac:spMkLst>
            <pc:docMk/>
            <pc:sldMk cId="3485170350" sldId="264"/>
            <ac:spMk id="20" creationId="{00000000-0000-0000-0000-000000000000}"/>
          </ac:spMkLst>
        </pc:spChg>
        <pc:spChg chg="mod">
          <ac:chgData name="Samantha Moore" userId="6b60c97e-9d50-433e-b642-0e3cb0c58ca1" providerId="ADAL" clId="{E452FC78-57D5-49A3-BDDC-4BF2FC868548}" dt="2026-04-21T14:31:36.540" v="1229" actId="1076"/>
          <ac:spMkLst>
            <pc:docMk/>
            <pc:sldMk cId="3485170350" sldId="264"/>
            <ac:spMk id="21" creationId="{00000000-0000-0000-0000-000000000000}"/>
          </ac:spMkLst>
        </pc:spChg>
        <pc:spChg chg="mod">
          <ac:chgData name="Samantha Moore" userId="6b60c97e-9d50-433e-b642-0e3cb0c58ca1" providerId="ADAL" clId="{E452FC78-57D5-49A3-BDDC-4BF2FC868548}" dt="2026-04-21T14:31:41.602" v="1231" actId="1076"/>
          <ac:spMkLst>
            <pc:docMk/>
            <pc:sldMk cId="3485170350" sldId="264"/>
            <ac:spMk id="22" creationId="{00000000-0000-0000-0000-000000000000}"/>
          </ac:spMkLst>
        </pc:spChg>
        <pc:spChg chg="mod">
          <ac:chgData name="Samantha Moore" userId="6b60c97e-9d50-433e-b642-0e3cb0c58ca1" providerId="ADAL" clId="{E452FC78-57D5-49A3-BDDC-4BF2FC868548}" dt="2026-04-21T14:31:31.620" v="1227" actId="20577"/>
          <ac:spMkLst>
            <pc:docMk/>
            <pc:sldMk cId="3485170350" sldId="264"/>
            <ac:spMk id="24" creationId="{00000000-0000-0000-0000-000000000000}"/>
          </ac:spMkLst>
        </pc:spChg>
        <pc:graphicFrameChg chg="add mod ord">
          <ac:chgData name="Samantha Moore" userId="6b60c97e-9d50-433e-b642-0e3cb0c58ca1" providerId="ADAL" clId="{E452FC78-57D5-49A3-BDDC-4BF2FC868548}" dt="2026-04-21T14:30:35.363" v="1214" actId="167"/>
          <ac:graphicFrameMkLst>
            <pc:docMk/>
            <pc:sldMk cId="3485170350" sldId="264"/>
            <ac:graphicFrameMk id="10" creationId="{44AA851F-CA1C-7E6D-D92E-5038F5CBBB4C}"/>
          </ac:graphicFrameMkLst>
        </pc:graphicFrameChg>
        <pc:picChg chg="mod">
          <ac:chgData name="Samantha Moore" userId="6b60c97e-9d50-433e-b642-0e3cb0c58ca1" providerId="ADAL" clId="{E452FC78-57D5-49A3-BDDC-4BF2FC868548}" dt="2026-04-21T14:32:07.467" v="1246" actId="1038"/>
          <ac:picMkLst>
            <pc:docMk/>
            <pc:sldMk cId="3485170350" sldId="264"/>
            <ac:picMk id="31" creationId="{00000000-0000-0000-0000-000000000000}"/>
          </ac:picMkLst>
        </pc:picChg>
        <pc:cxnChg chg="mod">
          <ac:chgData name="Samantha Moore" userId="6b60c97e-9d50-433e-b642-0e3cb0c58ca1" providerId="ADAL" clId="{E452FC78-57D5-49A3-BDDC-4BF2FC868548}" dt="2026-04-21T14:31:51.834" v="1233" actId="1076"/>
          <ac:cxnSpMkLst>
            <pc:docMk/>
            <pc:sldMk cId="3485170350" sldId="264"/>
            <ac:cxnSpMk id="27" creationId="{00000000-0000-0000-0000-000000000000}"/>
          </ac:cxnSpMkLst>
        </pc:cxnChg>
        <pc:cxnChg chg="mod">
          <ac:chgData name="Samantha Moore" userId="6b60c97e-9d50-433e-b642-0e3cb0c58ca1" providerId="ADAL" clId="{E452FC78-57D5-49A3-BDDC-4BF2FC868548}" dt="2026-04-21T14:31:56.755" v="1238" actId="1036"/>
          <ac:cxnSpMkLst>
            <pc:docMk/>
            <pc:sldMk cId="3485170350" sldId="264"/>
            <ac:cxnSpMk id="29" creationId="{00000000-0000-0000-0000-000000000000}"/>
          </ac:cxnSpMkLst>
        </pc:cxnChg>
      </pc:sldChg>
      <pc:sldChg chg="addSp modSp mod modAnim">
        <pc:chgData name="Samantha Moore" userId="6b60c97e-9d50-433e-b642-0e3cb0c58ca1" providerId="ADAL" clId="{E452FC78-57D5-49A3-BDDC-4BF2FC868548}" dt="2026-04-17T10:20:13.522" v="61" actId="1076"/>
        <pc:sldMkLst>
          <pc:docMk/>
          <pc:sldMk cId="1951218696" sldId="265"/>
        </pc:sldMkLst>
        <pc:spChg chg="mod">
          <ac:chgData name="Samantha Moore" userId="6b60c97e-9d50-433e-b642-0e3cb0c58ca1" providerId="ADAL" clId="{E452FC78-57D5-49A3-BDDC-4BF2FC868548}" dt="2026-04-17T10:20:10.427" v="60" actId="1036"/>
          <ac:spMkLst>
            <pc:docMk/>
            <pc:sldMk cId="1951218696" sldId="265"/>
            <ac:spMk id="3" creationId="{00000000-0000-0000-0000-000000000000}"/>
          </ac:spMkLst>
        </pc:spChg>
        <pc:spChg chg="add mod">
          <ac:chgData name="Samantha Moore" userId="6b60c97e-9d50-433e-b642-0e3cb0c58ca1" providerId="ADAL" clId="{E452FC78-57D5-49A3-BDDC-4BF2FC868548}" dt="2026-04-17T10:19:54.822" v="55" actId="1076"/>
          <ac:spMkLst>
            <pc:docMk/>
            <pc:sldMk cId="1951218696" sldId="265"/>
            <ac:spMk id="11" creationId="{B05DFA6D-00AD-6815-8389-5B74124A4929}"/>
          </ac:spMkLst>
        </pc:spChg>
        <pc:spChg chg="add mod">
          <ac:chgData name="Samantha Moore" userId="6b60c97e-9d50-433e-b642-0e3cb0c58ca1" providerId="ADAL" clId="{E452FC78-57D5-49A3-BDDC-4BF2FC868548}" dt="2026-04-17T10:19:59.381" v="57" actId="1076"/>
          <ac:spMkLst>
            <pc:docMk/>
            <pc:sldMk cId="1951218696" sldId="265"/>
            <ac:spMk id="12" creationId="{A62B11AD-AF58-7F88-187D-2FC43337D990}"/>
          </ac:spMkLst>
        </pc:spChg>
        <pc:grpChg chg="mod">
          <ac:chgData name="Samantha Moore" userId="6b60c97e-9d50-433e-b642-0e3cb0c58ca1" providerId="ADAL" clId="{E452FC78-57D5-49A3-BDDC-4BF2FC868548}" dt="2026-04-17T10:20:13.522" v="61" actId="1076"/>
          <ac:grpSpMkLst>
            <pc:docMk/>
            <pc:sldMk cId="1951218696" sldId="265"/>
            <ac:grpSpMk id="5" creationId="{00000000-0000-0000-0000-000000000000}"/>
          </ac:grpSpMkLst>
        </pc:grpChg>
      </pc:sldChg>
      <pc:sldChg chg="addSp delSp modSp mod">
        <pc:chgData name="Samantha Moore" userId="6b60c97e-9d50-433e-b642-0e3cb0c58ca1" providerId="ADAL" clId="{E452FC78-57D5-49A3-BDDC-4BF2FC868548}" dt="2026-04-21T11:12:31.440" v="371" actId="1076"/>
        <pc:sldMkLst>
          <pc:docMk/>
          <pc:sldMk cId="657062253" sldId="266"/>
        </pc:sldMkLst>
        <pc:spChg chg="mod">
          <ac:chgData name="Samantha Moore" userId="6b60c97e-9d50-433e-b642-0e3cb0c58ca1" providerId="ADAL" clId="{E452FC78-57D5-49A3-BDDC-4BF2FC868548}" dt="2026-04-21T11:11:42.008" v="345" actId="207"/>
          <ac:spMkLst>
            <pc:docMk/>
            <pc:sldMk cId="657062253" sldId="266"/>
            <ac:spMk id="2" creationId="{00000000-0000-0000-0000-000000000000}"/>
          </ac:spMkLst>
        </pc:spChg>
        <pc:spChg chg="mod">
          <ac:chgData name="Samantha Moore" userId="6b60c97e-9d50-433e-b642-0e3cb0c58ca1" providerId="ADAL" clId="{E452FC78-57D5-49A3-BDDC-4BF2FC868548}" dt="2026-04-21T11:12:16.276" v="368" actId="1076"/>
          <ac:spMkLst>
            <pc:docMk/>
            <pc:sldMk cId="657062253" sldId="266"/>
            <ac:spMk id="4" creationId="{00000000-0000-0000-0000-000000000000}"/>
          </ac:spMkLst>
        </pc:spChg>
        <pc:spChg chg="mod">
          <ac:chgData name="Samantha Moore" userId="6b60c97e-9d50-433e-b642-0e3cb0c58ca1" providerId="ADAL" clId="{E452FC78-57D5-49A3-BDDC-4BF2FC868548}" dt="2026-04-21T11:12:28.126" v="370" actId="1076"/>
          <ac:spMkLst>
            <pc:docMk/>
            <pc:sldMk cId="657062253" sldId="266"/>
            <ac:spMk id="17" creationId="{0FCFCD18-CEB0-7F62-D2DC-957E06AA3EDC}"/>
          </ac:spMkLst>
        </pc:spChg>
        <pc:spChg chg="mod">
          <ac:chgData name="Samantha Moore" userId="6b60c97e-9d50-433e-b642-0e3cb0c58ca1" providerId="ADAL" clId="{E452FC78-57D5-49A3-BDDC-4BF2FC868548}" dt="2026-04-21T11:12:21.017" v="369" actId="1035"/>
          <ac:spMkLst>
            <pc:docMk/>
            <pc:sldMk cId="657062253" sldId="266"/>
            <ac:spMk id="19" creationId="{D16252A1-8EA3-BA67-D76A-70314988F47E}"/>
          </ac:spMkLst>
        </pc:spChg>
        <pc:spChg chg="mod">
          <ac:chgData name="Samantha Moore" userId="6b60c97e-9d50-433e-b642-0e3cb0c58ca1" providerId="ADAL" clId="{E452FC78-57D5-49A3-BDDC-4BF2FC868548}" dt="2026-04-21T11:12:31.440" v="371" actId="1076"/>
          <ac:spMkLst>
            <pc:docMk/>
            <pc:sldMk cId="657062253" sldId="266"/>
            <ac:spMk id="1040" creationId="{00000000-0000-0000-0000-000000000000}"/>
          </ac:spMkLst>
        </pc:spChg>
        <pc:graphicFrameChg chg="add mod ord">
          <ac:chgData name="Samantha Moore" userId="6b60c97e-9d50-433e-b642-0e3cb0c58ca1" providerId="ADAL" clId="{E452FC78-57D5-49A3-BDDC-4BF2FC868548}" dt="2026-04-21T11:11:47.627" v="353" actId="20577"/>
          <ac:graphicFrameMkLst>
            <pc:docMk/>
            <pc:sldMk cId="657062253" sldId="266"/>
            <ac:graphicFrameMk id="5" creationId="{177A710A-B960-36FD-5363-D6688C53AF7C}"/>
          </ac:graphicFrameMkLst>
        </pc:graphicFrameChg>
        <pc:picChg chg="mod">
          <ac:chgData name="Samantha Moore" userId="6b60c97e-9d50-433e-b642-0e3cb0c58ca1" providerId="ADAL" clId="{E452FC78-57D5-49A3-BDDC-4BF2FC868548}" dt="2026-04-21T11:11:35.048" v="343" actId="1076"/>
          <ac:picMkLst>
            <pc:docMk/>
            <pc:sldMk cId="657062253" sldId="266"/>
            <ac:picMk id="3" creationId="{00000000-0000-0000-0000-000000000000}"/>
          </ac:picMkLst>
        </pc:picChg>
        <pc:picChg chg="mod">
          <ac:chgData name="Samantha Moore" userId="6b60c97e-9d50-433e-b642-0e3cb0c58ca1" providerId="ADAL" clId="{E452FC78-57D5-49A3-BDDC-4BF2FC868548}" dt="2026-04-21T11:12:21.017" v="369" actId="1035"/>
          <ac:picMkLst>
            <pc:docMk/>
            <pc:sldMk cId="657062253" sldId="266"/>
            <ac:picMk id="15" creationId="{00000000-0000-0000-0000-000000000000}"/>
          </ac:picMkLst>
        </pc:picChg>
        <pc:picChg chg="mod">
          <ac:chgData name="Samantha Moore" userId="6b60c97e-9d50-433e-b642-0e3cb0c58ca1" providerId="ADAL" clId="{E452FC78-57D5-49A3-BDDC-4BF2FC868548}" dt="2026-04-21T11:11:37.537" v="344" actId="1076"/>
          <ac:picMkLst>
            <pc:docMk/>
            <pc:sldMk cId="657062253" sldId="266"/>
            <ac:picMk id="1028" creationId="{00000000-0000-0000-0000-000000000000}"/>
          </ac:picMkLst>
        </pc:picChg>
      </pc:sldChg>
      <pc:sldChg chg="addSp delSp modSp mod">
        <pc:chgData name="Samantha Moore" userId="6b60c97e-9d50-433e-b642-0e3cb0c58ca1" providerId="ADAL" clId="{E452FC78-57D5-49A3-BDDC-4BF2FC868548}" dt="2026-04-21T11:11:53.057" v="361" actId="20577"/>
        <pc:sldMkLst>
          <pc:docMk/>
          <pc:sldMk cId="1746631908" sldId="267"/>
        </pc:sldMkLst>
        <pc:spChg chg="mod">
          <ac:chgData name="Samantha Moore" userId="6b60c97e-9d50-433e-b642-0e3cb0c58ca1" providerId="ADAL" clId="{E452FC78-57D5-49A3-BDDC-4BF2FC868548}" dt="2026-04-21T11:09:41.557" v="278" actId="207"/>
          <ac:spMkLst>
            <pc:docMk/>
            <pc:sldMk cId="1746631908" sldId="267"/>
            <ac:spMk id="3" creationId="{00000000-0000-0000-0000-000000000000}"/>
          </ac:spMkLst>
        </pc:spChg>
        <pc:spChg chg="mod ord">
          <ac:chgData name="Samantha Moore" userId="6b60c97e-9d50-433e-b642-0e3cb0c58ca1" providerId="ADAL" clId="{E452FC78-57D5-49A3-BDDC-4BF2FC868548}" dt="2026-04-21T11:11:16.731" v="341" actId="1076"/>
          <ac:spMkLst>
            <pc:docMk/>
            <pc:sldMk cId="1746631908" sldId="267"/>
            <ac:spMk id="4" creationId="{00000000-0000-0000-0000-000000000000}"/>
          </ac:spMkLst>
        </pc:spChg>
        <pc:spChg chg="mod">
          <ac:chgData name="Samantha Moore" userId="6b60c97e-9d50-433e-b642-0e3cb0c58ca1" providerId="ADAL" clId="{E452FC78-57D5-49A3-BDDC-4BF2FC868548}" dt="2026-04-17T11:45:06.971" v="250" actId="20577"/>
          <ac:spMkLst>
            <pc:docMk/>
            <pc:sldMk cId="1746631908" sldId="267"/>
            <ac:spMk id="10" creationId="{00000000-0000-0000-0000-000000000000}"/>
          </ac:spMkLst>
        </pc:spChg>
        <pc:spChg chg="mod">
          <ac:chgData name="Samantha Moore" userId="6b60c97e-9d50-433e-b642-0e3cb0c58ca1" providerId="ADAL" clId="{E452FC78-57D5-49A3-BDDC-4BF2FC868548}" dt="2026-04-21T11:10:47.686" v="336" actId="1076"/>
          <ac:spMkLst>
            <pc:docMk/>
            <pc:sldMk cId="1746631908" sldId="267"/>
            <ac:spMk id="13" creationId="{31B56806-CDF4-4D26-8E94-427CE5C81690}"/>
          </ac:spMkLst>
        </pc:spChg>
        <pc:spChg chg="mod">
          <ac:chgData name="Samantha Moore" userId="6b60c97e-9d50-433e-b642-0e3cb0c58ca1" providerId="ADAL" clId="{E452FC78-57D5-49A3-BDDC-4BF2FC868548}" dt="2026-04-21T11:10:45.591" v="335" actId="1076"/>
          <ac:spMkLst>
            <pc:docMk/>
            <pc:sldMk cId="1746631908" sldId="267"/>
            <ac:spMk id="22" creationId="{033E7AC9-C514-493C-9A20-E9D3B05789E4}"/>
          </ac:spMkLst>
        </pc:spChg>
        <pc:spChg chg="mod">
          <ac:chgData name="Samantha Moore" userId="6b60c97e-9d50-433e-b642-0e3cb0c58ca1" providerId="ADAL" clId="{E452FC78-57D5-49A3-BDDC-4BF2FC868548}" dt="2026-04-21T11:10:50.257" v="337" actId="1076"/>
          <ac:spMkLst>
            <pc:docMk/>
            <pc:sldMk cId="1746631908" sldId="267"/>
            <ac:spMk id="24" creationId="{9FA0D996-FB96-4A22-8AE7-D3DECD47E28C}"/>
          </ac:spMkLst>
        </pc:spChg>
        <pc:spChg chg="mod">
          <ac:chgData name="Samantha Moore" userId="6b60c97e-9d50-433e-b642-0e3cb0c58ca1" providerId="ADAL" clId="{E452FC78-57D5-49A3-BDDC-4BF2FC868548}" dt="2026-04-21T11:10:53.012" v="338" actId="1076"/>
          <ac:spMkLst>
            <pc:docMk/>
            <pc:sldMk cId="1746631908" sldId="267"/>
            <ac:spMk id="25" creationId="{BD05F62C-2837-4170-AC04-5B8B31C7EC3E}"/>
          </ac:spMkLst>
        </pc:spChg>
        <pc:graphicFrameChg chg="add mod ord">
          <ac:chgData name="Samantha Moore" userId="6b60c97e-9d50-433e-b642-0e3cb0c58ca1" providerId="ADAL" clId="{E452FC78-57D5-49A3-BDDC-4BF2FC868548}" dt="2026-04-21T11:11:53.057" v="361" actId="20577"/>
          <ac:graphicFrameMkLst>
            <pc:docMk/>
            <pc:sldMk cId="1746631908" sldId="267"/>
            <ac:graphicFrameMk id="9" creationId="{51D73305-5833-E5BC-7DD8-3762D9591E4B}"/>
          </ac:graphicFrameMkLst>
        </pc:graphicFrameChg>
        <pc:picChg chg="mod">
          <ac:chgData name="Samantha Moore" userId="6b60c97e-9d50-433e-b642-0e3cb0c58ca1" providerId="ADAL" clId="{E452FC78-57D5-49A3-BDDC-4BF2FC868548}" dt="2026-04-17T11:44:39.481" v="240" actId="1076"/>
          <ac:picMkLst>
            <pc:docMk/>
            <pc:sldMk cId="1746631908" sldId="267"/>
            <ac:picMk id="3075" creationId="{00000000-0000-0000-0000-000000000000}"/>
          </ac:picMkLst>
        </pc:picChg>
        <pc:cxnChg chg="mod">
          <ac:chgData name="Samantha Moore" userId="6b60c97e-9d50-433e-b642-0e3cb0c58ca1" providerId="ADAL" clId="{E452FC78-57D5-49A3-BDDC-4BF2FC868548}" dt="2026-04-21T11:10:31.232" v="299" actId="1036"/>
          <ac:cxnSpMkLst>
            <pc:docMk/>
            <pc:sldMk cId="1746631908" sldId="267"/>
            <ac:cxnSpMk id="12" creationId="{00000000-0000-0000-0000-000000000000}"/>
          </ac:cxnSpMkLst>
        </pc:cxnChg>
        <pc:cxnChg chg="mod">
          <ac:chgData name="Samantha Moore" userId="6b60c97e-9d50-433e-b642-0e3cb0c58ca1" providerId="ADAL" clId="{E452FC78-57D5-49A3-BDDC-4BF2FC868548}" dt="2026-04-21T11:10:40.491" v="334" actId="1036"/>
          <ac:cxnSpMkLst>
            <pc:docMk/>
            <pc:sldMk cId="1746631908" sldId="267"/>
            <ac:cxnSpMk id="21" creationId="{00000000-0000-0000-0000-000000000000}"/>
          </ac:cxnSpMkLst>
        </pc:cxnChg>
      </pc:sldChg>
      <pc:sldChg chg="addSp delSp modSp mod">
        <pc:chgData name="Samantha Moore" userId="6b60c97e-9d50-433e-b642-0e3cb0c58ca1" providerId="ADAL" clId="{E452FC78-57D5-49A3-BDDC-4BF2FC868548}" dt="2026-04-21T11:15:26.166" v="412" actId="208"/>
        <pc:sldMkLst>
          <pc:docMk/>
          <pc:sldMk cId="1126464711" sldId="268"/>
        </pc:sldMkLst>
        <pc:spChg chg="mod">
          <ac:chgData name="Samantha Moore" userId="6b60c97e-9d50-433e-b642-0e3cb0c58ca1" providerId="ADAL" clId="{E452FC78-57D5-49A3-BDDC-4BF2FC868548}" dt="2026-04-21T11:15:26.166" v="412" actId="208"/>
          <ac:spMkLst>
            <pc:docMk/>
            <pc:sldMk cId="1126464711" sldId="268"/>
            <ac:spMk id="3" creationId="{00000000-0000-0000-0000-000000000000}"/>
          </ac:spMkLst>
        </pc:spChg>
        <pc:spChg chg="mod">
          <ac:chgData name="Samantha Moore" userId="6b60c97e-9d50-433e-b642-0e3cb0c58ca1" providerId="ADAL" clId="{E452FC78-57D5-49A3-BDDC-4BF2FC868548}" dt="2026-04-21T11:15:13.976" v="405" actId="207"/>
          <ac:spMkLst>
            <pc:docMk/>
            <pc:sldMk cId="1126464711" sldId="268"/>
            <ac:spMk id="6" creationId="{00000000-0000-0000-0000-000000000000}"/>
          </ac:spMkLst>
        </pc:spChg>
        <pc:spChg chg="mod">
          <ac:chgData name="Samantha Moore" userId="6b60c97e-9d50-433e-b642-0e3cb0c58ca1" providerId="ADAL" clId="{E452FC78-57D5-49A3-BDDC-4BF2FC868548}" dt="2026-04-21T11:15:18.690" v="410" actId="20577"/>
          <ac:spMkLst>
            <pc:docMk/>
            <pc:sldMk cId="1126464711" sldId="268"/>
            <ac:spMk id="11" creationId="{00000000-0000-0000-0000-000000000000}"/>
          </ac:spMkLst>
        </pc:spChg>
        <pc:graphicFrameChg chg="add mod ord">
          <ac:chgData name="Samantha Moore" userId="6b60c97e-9d50-433e-b642-0e3cb0c58ca1" providerId="ADAL" clId="{E452FC78-57D5-49A3-BDDC-4BF2FC868548}" dt="2026-04-21T11:15:11.040" v="404" actId="1076"/>
          <ac:graphicFrameMkLst>
            <pc:docMk/>
            <pc:sldMk cId="1126464711" sldId="268"/>
            <ac:graphicFrameMk id="2" creationId="{DDEEF1D9-A9B0-E95E-948F-2B4FE00C6ACA}"/>
          </ac:graphicFrameMkLst>
        </pc:graphicFrameChg>
      </pc:sldChg>
      <pc:sldChg chg="modSp mod">
        <pc:chgData name="Samantha Moore" userId="6b60c97e-9d50-433e-b642-0e3cb0c58ca1" providerId="ADAL" clId="{E452FC78-57D5-49A3-BDDC-4BF2FC868548}" dt="2026-04-21T14:37:58.429" v="1364" actId="20577"/>
        <pc:sldMkLst>
          <pc:docMk/>
          <pc:sldMk cId="1739937728" sldId="270"/>
        </pc:sldMkLst>
        <pc:spChg chg="mod">
          <ac:chgData name="Samantha Moore" userId="6b60c97e-9d50-433e-b642-0e3cb0c58ca1" providerId="ADAL" clId="{E452FC78-57D5-49A3-BDDC-4BF2FC868548}" dt="2026-04-21T14:37:58.429" v="1364" actId="20577"/>
          <ac:spMkLst>
            <pc:docMk/>
            <pc:sldMk cId="1739937728" sldId="270"/>
            <ac:spMk id="2" creationId="{00000000-0000-0000-0000-000000000000}"/>
          </ac:spMkLst>
        </pc:spChg>
        <pc:spChg chg="mod">
          <ac:chgData name="Samantha Moore" userId="6b60c97e-9d50-433e-b642-0e3cb0c58ca1" providerId="ADAL" clId="{E452FC78-57D5-49A3-BDDC-4BF2FC868548}" dt="2026-04-21T14:25:11.021" v="1188" actId="207"/>
          <ac:spMkLst>
            <pc:docMk/>
            <pc:sldMk cId="1739937728" sldId="270"/>
            <ac:spMk id="11" creationId="{00000000-0000-0000-0000-000000000000}"/>
          </ac:spMkLst>
        </pc:spChg>
      </pc:sldChg>
      <pc:sldChg chg="modSp mod">
        <pc:chgData name="Samantha Moore" userId="6b60c97e-9d50-433e-b642-0e3cb0c58ca1" providerId="ADAL" clId="{E452FC78-57D5-49A3-BDDC-4BF2FC868548}" dt="2026-04-21T14:35:40.723" v="1355" actId="207"/>
        <pc:sldMkLst>
          <pc:docMk/>
          <pc:sldMk cId="2426901937" sldId="271"/>
        </pc:sldMkLst>
        <pc:spChg chg="mod">
          <ac:chgData name="Samantha Moore" userId="6b60c97e-9d50-433e-b642-0e3cb0c58ca1" providerId="ADAL" clId="{E452FC78-57D5-49A3-BDDC-4BF2FC868548}" dt="2026-04-21T14:35:40.723" v="1355" actId="207"/>
          <ac:spMkLst>
            <pc:docMk/>
            <pc:sldMk cId="2426901937" sldId="271"/>
            <ac:spMk id="4" creationId="{00000000-0000-0000-0000-000000000000}"/>
          </ac:spMkLst>
        </pc:spChg>
      </pc:sldChg>
      <pc:sldChg chg="modSp mod">
        <pc:chgData name="Samantha Moore" userId="6b60c97e-9d50-433e-b642-0e3cb0c58ca1" providerId="ADAL" clId="{E452FC78-57D5-49A3-BDDC-4BF2FC868548}" dt="2026-04-21T11:16:39.195" v="448" actId="207"/>
        <pc:sldMkLst>
          <pc:docMk/>
          <pc:sldMk cId="1051925565" sldId="274"/>
        </pc:sldMkLst>
        <pc:spChg chg="mod">
          <ac:chgData name="Samantha Moore" userId="6b60c97e-9d50-433e-b642-0e3cb0c58ca1" providerId="ADAL" clId="{E452FC78-57D5-49A3-BDDC-4BF2FC868548}" dt="2026-04-21T11:16:39.195" v="448" actId="207"/>
          <ac:spMkLst>
            <pc:docMk/>
            <pc:sldMk cId="1051925565" sldId="274"/>
            <ac:spMk id="2" creationId="{00000000-0000-0000-0000-000000000000}"/>
          </ac:spMkLst>
        </pc:spChg>
        <pc:spChg chg="mod">
          <ac:chgData name="Samantha Moore" userId="6b60c97e-9d50-433e-b642-0e3cb0c58ca1" providerId="ADAL" clId="{E452FC78-57D5-49A3-BDDC-4BF2FC868548}" dt="2026-04-21T11:15:40.335" v="416" actId="20577"/>
          <ac:spMkLst>
            <pc:docMk/>
            <pc:sldMk cId="1051925565" sldId="274"/>
            <ac:spMk id="6" creationId="{EFE8E8EA-F8C4-45AC-86F4-571DC18E0169}"/>
          </ac:spMkLst>
        </pc:spChg>
        <pc:graphicFrameChg chg="modGraphic">
          <ac:chgData name="Samantha Moore" userId="6b60c97e-9d50-433e-b642-0e3cb0c58ca1" providerId="ADAL" clId="{E452FC78-57D5-49A3-BDDC-4BF2FC868548}" dt="2026-04-21T11:16:33.388" v="447" actId="20577"/>
          <ac:graphicFrameMkLst>
            <pc:docMk/>
            <pc:sldMk cId="1051925565" sldId="274"/>
            <ac:graphicFrameMk id="8" creationId="{00000000-0000-0000-0000-000000000000}"/>
          </ac:graphicFrameMkLst>
        </pc:graphicFrameChg>
      </pc:sldChg>
      <pc:sldChg chg="addSp delSp modSp mod">
        <pc:chgData name="Samantha Moore" userId="6b60c97e-9d50-433e-b642-0e3cb0c58ca1" providerId="ADAL" clId="{E452FC78-57D5-49A3-BDDC-4BF2FC868548}" dt="2026-04-17T11:34:51.727" v="198" actId="1076"/>
        <pc:sldMkLst>
          <pc:docMk/>
          <pc:sldMk cId="3278740077" sldId="275"/>
        </pc:sldMkLst>
        <pc:spChg chg="mod">
          <ac:chgData name="Samantha Moore" userId="6b60c97e-9d50-433e-b642-0e3cb0c58ca1" providerId="ADAL" clId="{E452FC78-57D5-49A3-BDDC-4BF2FC868548}" dt="2026-04-17T10:27:59.105" v="178" actId="1076"/>
          <ac:spMkLst>
            <pc:docMk/>
            <pc:sldMk cId="3278740077" sldId="275"/>
            <ac:spMk id="3" creationId="{00000000-0000-0000-0000-000000000000}"/>
          </ac:spMkLst>
        </pc:spChg>
        <pc:spChg chg="mod">
          <ac:chgData name="Samantha Moore" userId="6b60c97e-9d50-433e-b642-0e3cb0c58ca1" providerId="ADAL" clId="{E452FC78-57D5-49A3-BDDC-4BF2FC868548}" dt="2026-04-17T10:27:51.215" v="175" actId="14100"/>
          <ac:spMkLst>
            <pc:docMk/>
            <pc:sldMk cId="3278740077" sldId="275"/>
            <ac:spMk id="14" creationId="{00000000-0000-0000-0000-000000000000}"/>
          </ac:spMkLst>
        </pc:spChg>
        <pc:spChg chg="mod ord">
          <ac:chgData name="Samantha Moore" userId="6b60c97e-9d50-433e-b642-0e3cb0c58ca1" providerId="ADAL" clId="{E452FC78-57D5-49A3-BDDC-4BF2FC868548}" dt="2026-04-17T11:34:51.727" v="198" actId="1076"/>
          <ac:spMkLst>
            <pc:docMk/>
            <pc:sldMk cId="3278740077" sldId="275"/>
            <ac:spMk id="18" creationId="{00000000-0000-0000-0000-000000000000}"/>
          </ac:spMkLst>
        </pc:spChg>
        <pc:spChg chg="mod ord">
          <ac:chgData name="Samantha Moore" userId="6b60c97e-9d50-433e-b642-0e3cb0c58ca1" providerId="ADAL" clId="{E452FC78-57D5-49A3-BDDC-4BF2FC868548}" dt="2026-04-17T10:27:37.088" v="172" actId="14100"/>
          <ac:spMkLst>
            <pc:docMk/>
            <pc:sldMk cId="3278740077" sldId="275"/>
            <ac:spMk id="19" creationId="{00000000-0000-0000-0000-000000000000}"/>
          </ac:spMkLst>
        </pc:spChg>
        <pc:picChg chg="add del mod">
          <ac:chgData name="Samantha Moore" userId="6b60c97e-9d50-433e-b642-0e3cb0c58ca1" providerId="ADAL" clId="{E452FC78-57D5-49A3-BDDC-4BF2FC868548}" dt="2026-04-17T10:26:57.687" v="159" actId="478"/>
          <ac:picMkLst>
            <pc:docMk/>
            <pc:sldMk cId="3278740077" sldId="275"/>
            <ac:picMk id="6" creationId="{54E48E9D-1643-D712-89AD-073EBB797C20}"/>
          </ac:picMkLst>
        </pc:picChg>
      </pc:sldChg>
      <pc:sldChg chg="addSp delSp modSp mod addAnim delAnim modAnim">
        <pc:chgData name="Samantha Moore" userId="6b60c97e-9d50-433e-b642-0e3cb0c58ca1" providerId="ADAL" clId="{E452FC78-57D5-49A3-BDDC-4BF2FC868548}" dt="2026-04-21T13:13:23.930" v="912" actId="207"/>
        <pc:sldMkLst>
          <pc:docMk/>
          <pc:sldMk cId="2078279217" sldId="276"/>
        </pc:sldMkLst>
        <pc:spChg chg="mod">
          <ac:chgData name="Samantha Moore" userId="6b60c97e-9d50-433e-b642-0e3cb0c58ca1" providerId="ADAL" clId="{E452FC78-57D5-49A3-BDDC-4BF2FC868548}" dt="2026-04-21T11:51:41.736" v="505"/>
          <ac:spMkLst>
            <pc:docMk/>
            <pc:sldMk cId="2078279217" sldId="276"/>
            <ac:spMk id="3" creationId="{9681FF9F-86D6-F033-6490-B4010823536C}"/>
          </ac:spMkLst>
        </pc:spChg>
        <pc:spChg chg="mod">
          <ac:chgData name="Samantha Moore" userId="6b60c97e-9d50-433e-b642-0e3cb0c58ca1" providerId="ADAL" clId="{E452FC78-57D5-49A3-BDDC-4BF2FC868548}" dt="2026-04-21T11:51:41.736" v="505"/>
          <ac:spMkLst>
            <pc:docMk/>
            <pc:sldMk cId="2078279217" sldId="276"/>
            <ac:spMk id="4" creationId="{16CA3069-B83C-3F86-07C4-D0B60FE2FA7C}"/>
          </ac:spMkLst>
        </pc:spChg>
        <pc:spChg chg="mod">
          <ac:chgData name="Samantha Moore" userId="6b60c97e-9d50-433e-b642-0e3cb0c58ca1" providerId="ADAL" clId="{E452FC78-57D5-49A3-BDDC-4BF2FC868548}" dt="2026-04-21T11:51:45.693" v="507" actId="20577"/>
          <ac:spMkLst>
            <pc:docMk/>
            <pc:sldMk cId="2078279217" sldId="276"/>
            <ac:spMk id="5" creationId="{7169FD47-16C1-691F-FEE5-514ECFBE1354}"/>
          </ac:spMkLst>
        </pc:spChg>
        <pc:spChg chg="mod">
          <ac:chgData name="Samantha Moore" userId="6b60c97e-9d50-433e-b642-0e3cb0c58ca1" providerId="ADAL" clId="{E452FC78-57D5-49A3-BDDC-4BF2FC868548}" dt="2026-04-21T11:51:48.918" v="508"/>
          <ac:spMkLst>
            <pc:docMk/>
            <pc:sldMk cId="2078279217" sldId="276"/>
            <ac:spMk id="8" creationId="{6FCE21F3-985B-1C7E-B4FE-2817ED12EA5C}"/>
          </ac:spMkLst>
        </pc:spChg>
        <pc:spChg chg="mod">
          <ac:chgData name="Samantha Moore" userId="6b60c97e-9d50-433e-b642-0e3cb0c58ca1" providerId="ADAL" clId="{E452FC78-57D5-49A3-BDDC-4BF2FC868548}" dt="2026-04-21T11:51:48.918" v="508"/>
          <ac:spMkLst>
            <pc:docMk/>
            <pc:sldMk cId="2078279217" sldId="276"/>
            <ac:spMk id="9" creationId="{350E18B7-55D5-C04F-B866-EC0992447B4A}"/>
          </ac:spMkLst>
        </pc:spChg>
        <pc:spChg chg="mod">
          <ac:chgData name="Samantha Moore" userId="6b60c97e-9d50-433e-b642-0e3cb0c58ca1" providerId="ADAL" clId="{E452FC78-57D5-49A3-BDDC-4BF2FC868548}" dt="2026-04-21T11:51:52.389" v="510" actId="20577"/>
          <ac:spMkLst>
            <pc:docMk/>
            <pc:sldMk cId="2078279217" sldId="276"/>
            <ac:spMk id="10" creationId="{B7CFC9C7-D5CA-3A07-4E1B-FD4C2D1421AE}"/>
          </ac:spMkLst>
        </pc:spChg>
        <pc:spChg chg="mod">
          <ac:chgData name="Samantha Moore" userId="6b60c97e-9d50-433e-b642-0e3cb0c58ca1" providerId="ADAL" clId="{E452FC78-57D5-49A3-BDDC-4BF2FC868548}" dt="2026-04-21T11:51:53.893" v="511"/>
          <ac:spMkLst>
            <pc:docMk/>
            <pc:sldMk cId="2078279217" sldId="276"/>
            <ac:spMk id="12" creationId="{93C97434-D2DD-47F7-EB52-C048FD7CE634}"/>
          </ac:spMkLst>
        </pc:spChg>
        <pc:spChg chg="mod">
          <ac:chgData name="Samantha Moore" userId="6b60c97e-9d50-433e-b642-0e3cb0c58ca1" providerId="ADAL" clId="{E452FC78-57D5-49A3-BDDC-4BF2FC868548}" dt="2026-04-21T11:51:53.893" v="511"/>
          <ac:spMkLst>
            <pc:docMk/>
            <pc:sldMk cId="2078279217" sldId="276"/>
            <ac:spMk id="13" creationId="{29F7FA2D-28A7-ABF0-C89A-A055C6230A81}"/>
          </ac:spMkLst>
        </pc:spChg>
        <pc:spChg chg="mod">
          <ac:chgData name="Samantha Moore" userId="6b60c97e-9d50-433e-b642-0e3cb0c58ca1" providerId="ADAL" clId="{E452FC78-57D5-49A3-BDDC-4BF2FC868548}" dt="2026-04-21T11:52:00.521" v="514" actId="20577"/>
          <ac:spMkLst>
            <pc:docMk/>
            <pc:sldMk cId="2078279217" sldId="276"/>
            <ac:spMk id="14" creationId="{624C9C4A-83D3-25F6-3D58-7BA5C199DAC1}"/>
          </ac:spMkLst>
        </pc:spChg>
        <pc:spChg chg="mod">
          <ac:chgData name="Samantha Moore" userId="6b60c97e-9d50-433e-b642-0e3cb0c58ca1" providerId="ADAL" clId="{E452FC78-57D5-49A3-BDDC-4BF2FC868548}" dt="2026-04-21T11:50:16.280" v="462" actId="6549"/>
          <ac:spMkLst>
            <pc:docMk/>
            <pc:sldMk cId="2078279217" sldId="276"/>
            <ac:spMk id="17" creationId="{00000000-0000-0000-0000-000000000000}"/>
          </ac:spMkLst>
        </pc:spChg>
        <pc:spChg chg="mod">
          <ac:chgData name="Samantha Moore" userId="6b60c97e-9d50-433e-b642-0e3cb0c58ca1" providerId="ADAL" clId="{E452FC78-57D5-49A3-BDDC-4BF2FC868548}" dt="2026-04-21T11:52:09.612" v="517"/>
          <ac:spMkLst>
            <pc:docMk/>
            <pc:sldMk cId="2078279217" sldId="276"/>
            <ac:spMk id="25" creationId="{6FBC9B6B-DEC5-7CC7-E496-C29DE4473EA8}"/>
          </ac:spMkLst>
        </pc:spChg>
        <pc:spChg chg="mod">
          <ac:chgData name="Samantha Moore" userId="6b60c97e-9d50-433e-b642-0e3cb0c58ca1" providerId="ADAL" clId="{E452FC78-57D5-49A3-BDDC-4BF2FC868548}" dt="2026-04-21T11:52:09.612" v="517"/>
          <ac:spMkLst>
            <pc:docMk/>
            <pc:sldMk cId="2078279217" sldId="276"/>
            <ac:spMk id="26" creationId="{68B4B5ED-E9D5-0BC7-3FDA-854B4E2643B2}"/>
          </ac:spMkLst>
        </pc:spChg>
        <pc:spChg chg="mod ord">
          <ac:chgData name="Samantha Moore" userId="6b60c97e-9d50-433e-b642-0e3cb0c58ca1" providerId="ADAL" clId="{E452FC78-57D5-49A3-BDDC-4BF2FC868548}" dt="2026-04-21T13:12:23.606" v="906" actId="1035"/>
          <ac:spMkLst>
            <pc:docMk/>
            <pc:sldMk cId="2078279217" sldId="276"/>
            <ac:spMk id="27" creationId="{00000000-0000-0000-0000-000000000000}"/>
          </ac:spMkLst>
        </pc:spChg>
        <pc:spChg chg="mod ord">
          <ac:chgData name="Samantha Moore" userId="6b60c97e-9d50-433e-b642-0e3cb0c58ca1" providerId="ADAL" clId="{E452FC78-57D5-49A3-BDDC-4BF2FC868548}" dt="2026-04-21T13:13:20.823" v="911" actId="1076"/>
          <ac:spMkLst>
            <pc:docMk/>
            <pc:sldMk cId="2078279217" sldId="276"/>
            <ac:spMk id="28" creationId="{00000000-0000-0000-0000-000000000000}"/>
          </ac:spMkLst>
        </pc:spChg>
        <pc:spChg chg="mod">
          <ac:chgData name="Samantha Moore" userId="6b60c97e-9d50-433e-b642-0e3cb0c58ca1" providerId="ADAL" clId="{E452FC78-57D5-49A3-BDDC-4BF2FC868548}" dt="2026-04-21T11:52:15.071" v="520" actId="20577"/>
          <ac:spMkLst>
            <pc:docMk/>
            <pc:sldMk cId="2078279217" sldId="276"/>
            <ac:spMk id="29" creationId="{E6913291-8B23-971D-36D0-C4F93C8964F7}"/>
          </ac:spMkLst>
        </pc:spChg>
        <pc:spChg chg="mod">
          <ac:chgData name="Samantha Moore" userId="6b60c97e-9d50-433e-b642-0e3cb0c58ca1" providerId="ADAL" clId="{E452FC78-57D5-49A3-BDDC-4BF2FC868548}" dt="2026-04-21T11:52:16.438" v="521"/>
          <ac:spMkLst>
            <pc:docMk/>
            <pc:sldMk cId="2078279217" sldId="276"/>
            <ac:spMk id="33" creationId="{E6889E05-35AD-2B9F-C008-AB555B835C28}"/>
          </ac:spMkLst>
        </pc:spChg>
        <pc:spChg chg="mod">
          <ac:chgData name="Samantha Moore" userId="6b60c97e-9d50-433e-b642-0e3cb0c58ca1" providerId="ADAL" clId="{E452FC78-57D5-49A3-BDDC-4BF2FC868548}" dt="2026-04-21T11:52:16.438" v="521"/>
          <ac:spMkLst>
            <pc:docMk/>
            <pc:sldMk cId="2078279217" sldId="276"/>
            <ac:spMk id="34" creationId="{A850F5AA-E42A-FFFA-D023-D427329E4A08}"/>
          </ac:spMkLst>
        </pc:spChg>
        <pc:spChg chg="mod">
          <ac:chgData name="Samantha Moore" userId="6b60c97e-9d50-433e-b642-0e3cb0c58ca1" providerId="ADAL" clId="{E452FC78-57D5-49A3-BDDC-4BF2FC868548}" dt="2026-04-21T13:13:23.930" v="912" actId="207"/>
          <ac:spMkLst>
            <pc:docMk/>
            <pc:sldMk cId="2078279217" sldId="276"/>
            <ac:spMk id="39" creationId="{00000000-0000-0000-0000-000000000000}"/>
          </ac:spMkLst>
        </pc:spChg>
        <pc:spChg chg="mod">
          <ac:chgData name="Samantha Moore" userId="6b60c97e-9d50-433e-b642-0e3cb0c58ca1" providerId="ADAL" clId="{E452FC78-57D5-49A3-BDDC-4BF2FC868548}" dt="2026-04-21T11:51:04.897" v="496" actId="14100"/>
          <ac:spMkLst>
            <pc:docMk/>
            <pc:sldMk cId="2078279217" sldId="276"/>
            <ac:spMk id="43" creationId="{00000000-0000-0000-0000-000000000000}"/>
          </ac:spMkLst>
        </pc:spChg>
        <pc:spChg chg="mod ord">
          <ac:chgData name="Samantha Moore" userId="6b60c97e-9d50-433e-b642-0e3cb0c58ca1" providerId="ADAL" clId="{E452FC78-57D5-49A3-BDDC-4BF2FC868548}" dt="2026-04-21T13:13:13.574" v="908" actId="1076"/>
          <ac:spMkLst>
            <pc:docMk/>
            <pc:sldMk cId="2078279217" sldId="276"/>
            <ac:spMk id="45" creationId="{00000000-0000-0000-0000-000000000000}"/>
          </ac:spMkLst>
        </pc:spChg>
        <pc:spChg chg="mod">
          <ac:chgData name="Samantha Moore" userId="6b60c97e-9d50-433e-b642-0e3cb0c58ca1" providerId="ADAL" clId="{E452FC78-57D5-49A3-BDDC-4BF2FC868548}" dt="2026-04-21T11:52:18.713" v="523" actId="20577"/>
          <ac:spMkLst>
            <pc:docMk/>
            <pc:sldMk cId="2078279217" sldId="276"/>
            <ac:spMk id="54" creationId="{B18F7755-9EE5-C81A-F93F-BE98CA59A5EE}"/>
          </ac:spMkLst>
        </pc:spChg>
        <pc:spChg chg="mod">
          <ac:chgData name="Samantha Moore" userId="6b60c97e-9d50-433e-b642-0e3cb0c58ca1" providerId="ADAL" clId="{E452FC78-57D5-49A3-BDDC-4BF2FC868548}" dt="2026-04-21T11:52:23.218" v="525"/>
          <ac:spMkLst>
            <pc:docMk/>
            <pc:sldMk cId="2078279217" sldId="276"/>
            <ac:spMk id="56" creationId="{66CACBBC-04A6-8D88-1CD7-31FE58EB349A}"/>
          </ac:spMkLst>
        </pc:spChg>
        <pc:spChg chg="mod">
          <ac:chgData name="Samantha Moore" userId="6b60c97e-9d50-433e-b642-0e3cb0c58ca1" providerId="ADAL" clId="{E452FC78-57D5-49A3-BDDC-4BF2FC868548}" dt="2026-04-21T11:52:23.218" v="525"/>
          <ac:spMkLst>
            <pc:docMk/>
            <pc:sldMk cId="2078279217" sldId="276"/>
            <ac:spMk id="57" creationId="{27BA08EA-844D-A39C-F48B-31F757AC1121}"/>
          </ac:spMkLst>
        </pc:spChg>
        <pc:spChg chg="mod">
          <ac:chgData name="Samantha Moore" userId="6b60c97e-9d50-433e-b642-0e3cb0c58ca1" providerId="ADAL" clId="{E452FC78-57D5-49A3-BDDC-4BF2FC868548}" dt="2026-04-21T11:52:27.858" v="528" actId="20577"/>
          <ac:spMkLst>
            <pc:docMk/>
            <pc:sldMk cId="2078279217" sldId="276"/>
            <ac:spMk id="58" creationId="{1BE8D72A-8B95-B33B-B5A1-28F4B326A97D}"/>
          </ac:spMkLst>
        </pc:spChg>
        <pc:spChg chg="mod">
          <ac:chgData name="Samantha Moore" userId="6b60c97e-9d50-433e-b642-0e3cb0c58ca1" providerId="ADAL" clId="{E452FC78-57D5-49A3-BDDC-4BF2FC868548}" dt="2026-04-21T11:52:28.827" v="529"/>
          <ac:spMkLst>
            <pc:docMk/>
            <pc:sldMk cId="2078279217" sldId="276"/>
            <ac:spMk id="60" creationId="{BE46162F-73D8-2607-B767-E24877842300}"/>
          </ac:spMkLst>
        </pc:spChg>
        <pc:spChg chg="mod">
          <ac:chgData name="Samantha Moore" userId="6b60c97e-9d50-433e-b642-0e3cb0c58ca1" providerId="ADAL" clId="{E452FC78-57D5-49A3-BDDC-4BF2FC868548}" dt="2026-04-21T11:52:28.827" v="529"/>
          <ac:spMkLst>
            <pc:docMk/>
            <pc:sldMk cId="2078279217" sldId="276"/>
            <ac:spMk id="61" creationId="{6B76591B-3A00-53C3-66E0-23F8E02D90CC}"/>
          </ac:spMkLst>
        </pc:spChg>
        <pc:spChg chg="mod">
          <ac:chgData name="Samantha Moore" userId="6b60c97e-9d50-433e-b642-0e3cb0c58ca1" providerId="ADAL" clId="{E452FC78-57D5-49A3-BDDC-4BF2FC868548}" dt="2026-04-21T11:52:34.531" v="533" actId="20577"/>
          <ac:spMkLst>
            <pc:docMk/>
            <pc:sldMk cId="2078279217" sldId="276"/>
            <ac:spMk id="62" creationId="{60103313-1580-7F5F-B36D-DC84E5E1B24A}"/>
          </ac:spMkLst>
        </pc:spChg>
        <pc:spChg chg="mod">
          <ac:chgData name="Samantha Moore" userId="6b60c97e-9d50-433e-b642-0e3cb0c58ca1" providerId="ADAL" clId="{E452FC78-57D5-49A3-BDDC-4BF2FC868548}" dt="2026-04-21T11:52:35.579" v="534"/>
          <ac:spMkLst>
            <pc:docMk/>
            <pc:sldMk cId="2078279217" sldId="276"/>
            <ac:spMk id="64" creationId="{53C5AD75-BCD1-F968-0223-FCA094FA1775}"/>
          </ac:spMkLst>
        </pc:spChg>
        <pc:spChg chg="mod">
          <ac:chgData name="Samantha Moore" userId="6b60c97e-9d50-433e-b642-0e3cb0c58ca1" providerId="ADAL" clId="{E452FC78-57D5-49A3-BDDC-4BF2FC868548}" dt="2026-04-21T11:52:35.579" v="534"/>
          <ac:spMkLst>
            <pc:docMk/>
            <pc:sldMk cId="2078279217" sldId="276"/>
            <ac:spMk id="65" creationId="{677478C0-7FF0-1C66-BF26-81811793BD1D}"/>
          </ac:spMkLst>
        </pc:spChg>
        <pc:spChg chg="mod">
          <ac:chgData name="Samantha Moore" userId="6b60c97e-9d50-433e-b642-0e3cb0c58ca1" providerId="ADAL" clId="{E452FC78-57D5-49A3-BDDC-4BF2FC868548}" dt="2026-04-21T11:52:39.493" v="537" actId="20577"/>
          <ac:spMkLst>
            <pc:docMk/>
            <pc:sldMk cId="2078279217" sldId="276"/>
            <ac:spMk id="66" creationId="{5BAB63C5-643E-EAC2-6C3C-61C2F668ED37}"/>
          </ac:spMkLst>
        </pc:spChg>
        <pc:spChg chg="mod">
          <ac:chgData name="Samantha Moore" userId="6b60c97e-9d50-433e-b642-0e3cb0c58ca1" providerId="ADAL" clId="{E452FC78-57D5-49A3-BDDC-4BF2FC868548}" dt="2026-04-21T11:52:40.445" v="538"/>
          <ac:spMkLst>
            <pc:docMk/>
            <pc:sldMk cId="2078279217" sldId="276"/>
            <ac:spMk id="68" creationId="{AAA4583E-8C14-58F6-91A3-1551F9F9526D}"/>
          </ac:spMkLst>
        </pc:spChg>
        <pc:spChg chg="mod">
          <ac:chgData name="Samantha Moore" userId="6b60c97e-9d50-433e-b642-0e3cb0c58ca1" providerId="ADAL" clId="{E452FC78-57D5-49A3-BDDC-4BF2FC868548}" dt="2026-04-21T11:52:40.445" v="538"/>
          <ac:spMkLst>
            <pc:docMk/>
            <pc:sldMk cId="2078279217" sldId="276"/>
            <ac:spMk id="69" creationId="{324F0E5B-8434-E048-457E-695796765DA8}"/>
          </ac:spMkLst>
        </pc:spChg>
        <pc:spChg chg="mod">
          <ac:chgData name="Samantha Moore" userId="6b60c97e-9d50-433e-b642-0e3cb0c58ca1" providerId="ADAL" clId="{E452FC78-57D5-49A3-BDDC-4BF2FC868548}" dt="2026-04-21T11:52:42.567" v="540" actId="20577"/>
          <ac:spMkLst>
            <pc:docMk/>
            <pc:sldMk cId="2078279217" sldId="276"/>
            <ac:spMk id="70" creationId="{411C2F10-63B1-5646-FBBB-41C00FF789F2}"/>
          </ac:spMkLst>
        </pc:spChg>
        <pc:spChg chg="mod">
          <ac:chgData name="Samantha Moore" userId="6b60c97e-9d50-433e-b642-0e3cb0c58ca1" providerId="ADAL" clId="{E452FC78-57D5-49A3-BDDC-4BF2FC868548}" dt="2026-04-21T13:12:12.934" v="889" actId="1037"/>
          <ac:spMkLst>
            <pc:docMk/>
            <pc:sldMk cId="2078279217" sldId="276"/>
            <ac:spMk id="87" creationId="{BCFD04CA-EC6A-D215-3F93-E74BFF9A5550}"/>
          </ac:spMkLst>
        </pc:spChg>
        <pc:spChg chg="mod">
          <ac:chgData name="Samantha Moore" userId="6b60c97e-9d50-433e-b642-0e3cb0c58ca1" providerId="ADAL" clId="{E452FC78-57D5-49A3-BDDC-4BF2FC868548}" dt="2026-04-21T11:50:53.150" v="490" actId="20577"/>
          <ac:spMkLst>
            <pc:docMk/>
            <pc:sldMk cId="2078279217" sldId="276"/>
            <ac:spMk id="110" creationId="{EB9F8746-5437-434E-B777-67A5FEDDB4FA}"/>
          </ac:spMkLst>
        </pc:spChg>
        <pc:spChg chg="mod">
          <ac:chgData name="Samantha Moore" userId="6b60c97e-9d50-433e-b642-0e3cb0c58ca1" providerId="ADAL" clId="{E452FC78-57D5-49A3-BDDC-4BF2FC868548}" dt="2026-04-21T11:50:40.514" v="478" actId="20577"/>
          <ac:spMkLst>
            <pc:docMk/>
            <pc:sldMk cId="2078279217" sldId="276"/>
            <ac:spMk id="208" creationId="{00000000-0000-0000-0000-000000000000}"/>
          </ac:spMkLst>
        </pc:spChg>
        <pc:spChg chg="mod">
          <ac:chgData name="Samantha Moore" userId="6b60c97e-9d50-433e-b642-0e3cb0c58ca1" providerId="ADAL" clId="{E452FC78-57D5-49A3-BDDC-4BF2FC868548}" dt="2026-04-21T11:50:44.795" v="479" actId="20577"/>
          <ac:spMkLst>
            <pc:docMk/>
            <pc:sldMk cId="2078279217" sldId="276"/>
            <ac:spMk id="209" creationId="{00000000-0000-0000-0000-000000000000}"/>
          </ac:spMkLst>
        </pc:spChg>
        <pc:grpChg chg="add mod">
          <ac:chgData name="Samantha Moore" userId="6b60c97e-9d50-433e-b642-0e3cb0c58ca1" providerId="ADAL" clId="{E452FC78-57D5-49A3-BDDC-4BF2FC868548}" dt="2026-04-21T11:53:36.630" v="550" actId="164"/>
          <ac:grpSpMkLst>
            <pc:docMk/>
            <pc:sldMk cId="2078279217" sldId="276"/>
            <ac:grpSpMk id="2" creationId="{7CAF4FB1-07B8-8F3F-A3BB-1120656125E6}"/>
          </ac:grpSpMkLst>
        </pc:grpChg>
        <pc:grpChg chg="add mod">
          <ac:chgData name="Samantha Moore" userId="6b60c97e-9d50-433e-b642-0e3cb0c58ca1" providerId="ADAL" clId="{E452FC78-57D5-49A3-BDDC-4BF2FC868548}" dt="2026-04-21T11:53:48.506" v="554" actId="164"/>
          <ac:grpSpMkLst>
            <pc:docMk/>
            <pc:sldMk cId="2078279217" sldId="276"/>
            <ac:grpSpMk id="6" creationId="{BD325E72-1F13-E2DC-8D6A-DE845764F194}"/>
          </ac:grpSpMkLst>
        </pc:grpChg>
        <pc:grpChg chg="add mod ord">
          <ac:chgData name="Samantha Moore" userId="6b60c97e-9d50-433e-b642-0e3cb0c58ca1" providerId="ADAL" clId="{E452FC78-57D5-49A3-BDDC-4BF2FC868548}" dt="2026-04-21T13:10:17.518" v="804" actId="1076"/>
          <ac:grpSpMkLst>
            <pc:docMk/>
            <pc:sldMk cId="2078279217" sldId="276"/>
            <ac:grpSpMk id="11" creationId="{F50638AB-56A1-F697-198E-7C2FBDB5A8A7}"/>
          </ac:grpSpMkLst>
        </pc:grpChg>
        <pc:grpChg chg="mod ord topLvl">
          <ac:chgData name="Samantha Moore" userId="6b60c97e-9d50-433e-b642-0e3cb0c58ca1" providerId="ADAL" clId="{E452FC78-57D5-49A3-BDDC-4BF2FC868548}" dt="2026-04-21T13:10:37.853" v="811" actId="1076"/>
          <ac:grpSpMkLst>
            <pc:docMk/>
            <pc:sldMk cId="2078279217" sldId="276"/>
            <ac:grpSpMk id="15" creationId="{7D4F696B-21DF-195E-A824-6B21A0832992}"/>
          </ac:grpSpMkLst>
        </pc:grpChg>
        <pc:grpChg chg="mod ord topLvl">
          <ac:chgData name="Samantha Moore" userId="6b60c97e-9d50-433e-b642-0e3cb0c58ca1" providerId="ADAL" clId="{E452FC78-57D5-49A3-BDDC-4BF2FC868548}" dt="2026-04-21T13:10:34.532" v="810" actId="1076"/>
          <ac:grpSpMkLst>
            <pc:docMk/>
            <pc:sldMk cId="2078279217" sldId="276"/>
            <ac:grpSpMk id="20" creationId="{9CEBF251-EA1D-3BAA-3B0B-C8A54FCFD1B6}"/>
          </ac:grpSpMkLst>
        </pc:grpChg>
        <pc:grpChg chg="add mod ord">
          <ac:chgData name="Samantha Moore" userId="6b60c97e-9d50-433e-b642-0e3cb0c58ca1" providerId="ADAL" clId="{E452FC78-57D5-49A3-BDDC-4BF2FC868548}" dt="2026-04-21T13:10:13.645" v="803" actId="1076"/>
          <ac:grpSpMkLst>
            <pc:docMk/>
            <pc:sldMk cId="2078279217" sldId="276"/>
            <ac:grpSpMk id="24" creationId="{D612CCF4-E366-807F-A361-10636A49E2D1}"/>
          </ac:grpSpMkLst>
        </pc:grpChg>
        <pc:grpChg chg="add mod ord">
          <ac:chgData name="Samantha Moore" userId="6b60c97e-9d50-433e-b642-0e3cb0c58ca1" providerId="ADAL" clId="{E452FC78-57D5-49A3-BDDC-4BF2FC868548}" dt="2026-04-21T13:10:10.327" v="802" actId="1076"/>
          <ac:grpSpMkLst>
            <pc:docMk/>
            <pc:sldMk cId="2078279217" sldId="276"/>
            <ac:grpSpMk id="30" creationId="{98DB45FF-028D-F790-CEF4-45B36D5D1429}"/>
          </ac:grpSpMkLst>
        </pc:grpChg>
        <pc:grpChg chg="add mod ord">
          <ac:chgData name="Samantha Moore" userId="6b60c97e-9d50-433e-b642-0e3cb0c58ca1" providerId="ADAL" clId="{E452FC78-57D5-49A3-BDDC-4BF2FC868548}" dt="2026-04-21T13:09:55.456" v="796" actId="1076"/>
          <ac:grpSpMkLst>
            <pc:docMk/>
            <pc:sldMk cId="2078279217" sldId="276"/>
            <ac:grpSpMk id="55" creationId="{4EFCFDC4-6BB3-4C71-C426-864140737FA6}"/>
          </ac:grpSpMkLst>
        </pc:grpChg>
        <pc:grpChg chg="add mod ord">
          <ac:chgData name="Samantha Moore" userId="6b60c97e-9d50-433e-b642-0e3cb0c58ca1" providerId="ADAL" clId="{E452FC78-57D5-49A3-BDDC-4BF2FC868548}" dt="2026-04-21T13:10:02.042" v="801" actId="1036"/>
          <ac:grpSpMkLst>
            <pc:docMk/>
            <pc:sldMk cId="2078279217" sldId="276"/>
            <ac:grpSpMk id="59" creationId="{EA502286-975D-0815-8652-2BC5D7DE4EB8}"/>
          </ac:grpSpMkLst>
        </pc:grpChg>
        <pc:grpChg chg="add mod">
          <ac:chgData name="Samantha Moore" userId="6b60c97e-9d50-433e-b642-0e3cb0c58ca1" providerId="ADAL" clId="{E452FC78-57D5-49A3-BDDC-4BF2FC868548}" dt="2026-04-21T13:09:22.405" v="788" actId="1076"/>
          <ac:grpSpMkLst>
            <pc:docMk/>
            <pc:sldMk cId="2078279217" sldId="276"/>
            <ac:grpSpMk id="63" creationId="{90254EDE-D830-F595-2AE0-D3BE65146F34}"/>
          </ac:grpSpMkLst>
        </pc:grpChg>
        <pc:grpChg chg="add mod ord">
          <ac:chgData name="Samantha Moore" userId="6b60c97e-9d50-433e-b642-0e3cb0c58ca1" providerId="ADAL" clId="{E452FC78-57D5-49A3-BDDC-4BF2FC868548}" dt="2026-04-21T12:01:40.121" v="607" actId="164"/>
          <ac:grpSpMkLst>
            <pc:docMk/>
            <pc:sldMk cId="2078279217" sldId="276"/>
            <ac:grpSpMk id="67" creationId="{3C11BDC0-7D8D-A253-E693-69A7BD936EFF}"/>
          </ac:grpSpMkLst>
        </pc:grpChg>
        <pc:grpChg chg="add mod ord">
          <ac:chgData name="Samantha Moore" userId="6b60c97e-9d50-433e-b642-0e3cb0c58ca1" providerId="ADAL" clId="{E452FC78-57D5-49A3-BDDC-4BF2FC868548}" dt="2026-04-21T13:11:22.087" v="855" actId="171"/>
          <ac:grpSpMkLst>
            <pc:docMk/>
            <pc:sldMk cId="2078279217" sldId="276"/>
            <ac:grpSpMk id="72" creationId="{120AE42B-E42A-C9EE-F4C0-01E26C0B7E70}"/>
          </ac:grpSpMkLst>
        </pc:grpChg>
        <pc:grpChg chg="mod ord topLvl">
          <ac:chgData name="Samantha Moore" userId="6b60c97e-9d50-433e-b642-0e3cb0c58ca1" providerId="ADAL" clId="{E452FC78-57D5-49A3-BDDC-4BF2FC868548}" dt="2026-04-21T13:10:41.535" v="812" actId="1076"/>
          <ac:grpSpMkLst>
            <pc:docMk/>
            <pc:sldMk cId="2078279217" sldId="276"/>
            <ac:grpSpMk id="74" creationId="{F36D3458-AD37-DBBE-662E-D746577A469C}"/>
          </ac:grpSpMkLst>
        </pc:grpChg>
        <pc:grpChg chg="mod ord">
          <ac:chgData name="Samantha Moore" userId="6b60c97e-9d50-433e-b642-0e3cb0c58ca1" providerId="ADAL" clId="{E452FC78-57D5-49A3-BDDC-4BF2FC868548}" dt="2026-04-21T13:11:02.516" v="830" actId="1076"/>
          <ac:grpSpMkLst>
            <pc:docMk/>
            <pc:sldMk cId="2078279217" sldId="276"/>
            <ac:grpSpMk id="78" creationId="{482392A0-4A02-C0AF-E55A-2D8F0F3A8229}"/>
          </ac:grpSpMkLst>
        </pc:grpChg>
        <pc:grpChg chg="mod ord topLvl">
          <ac:chgData name="Samantha Moore" userId="6b60c97e-9d50-433e-b642-0e3cb0c58ca1" providerId="ADAL" clId="{E452FC78-57D5-49A3-BDDC-4BF2FC868548}" dt="2026-04-21T13:11:14.407" v="846" actId="1076"/>
          <ac:grpSpMkLst>
            <pc:docMk/>
            <pc:sldMk cId="2078279217" sldId="276"/>
            <ac:grpSpMk id="82" creationId="{7220CC6B-2084-277A-7634-E5A3539B18B1}"/>
          </ac:grpSpMkLst>
        </pc:grpChg>
        <pc:grpChg chg="mod">
          <ac:chgData name="Samantha Moore" userId="6b60c97e-9d50-433e-b642-0e3cb0c58ca1" providerId="ADAL" clId="{E452FC78-57D5-49A3-BDDC-4BF2FC868548}" dt="2026-04-21T11:53:17.463" v="545" actId="164"/>
          <ac:grpSpMkLst>
            <pc:docMk/>
            <pc:sldMk cId="2078279217" sldId="276"/>
            <ac:grpSpMk id="86" creationId="{0B44AA31-4673-D223-BDF8-9D12B2977400}"/>
          </ac:grpSpMkLst>
        </pc:grpChg>
        <pc:grpChg chg="mod ord">
          <ac:chgData name="Samantha Moore" userId="6b60c97e-9d50-433e-b642-0e3cb0c58ca1" providerId="ADAL" clId="{E452FC78-57D5-49A3-BDDC-4BF2FC868548}" dt="2026-04-21T13:12:19.006" v="903" actId="1038"/>
          <ac:grpSpMkLst>
            <pc:docMk/>
            <pc:sldMk cId="2078279217" sldId="276"/>
            <ac:grpSpMk id="90" creationId="{EFE14FA7-25D9-C2BF-A9C3-97E1A72CD197}"/>
          </ac:grpSpMkLst>
        </pc:grpChg>
        <pc:grpChg chg="add mod ord">
          <ac:chgData name="Samantha Moore" userId="6b60c97e-9d50-433e-b642-0e3cb0c58ca1" providerId="ADAL" clId="{E452FC78-57D5-49A3-BDDC-4BF2FC868548}" dt="2026-04-21T13:10:29.103" v="809" actId="1036"/>
          <ac:grpSpMkLst>
            <pc:docMk/>
            <pc:sldMk cId="2078279217" sldId="276"/>
            <ac:grpSpMk id="94" creationId="{77652BCE-30B2-0B6C-96E8-F4C7FD1FA801}"/>
          </ac:grpSpMkLst>
        </pc:grpChg>
        <pc:grpChg chg="add mod ord">
          <ac:chgData name="Samantha Moore" userId="6b60c97e-9d50-433e-b642-0e3cb0c58ca1" providerId="ADAL" clId="{E452FC78-57D5-49A3-BDDC-4BF2FC868548}" dt="2026-04-21T13:10:22.666" v="805" actId="1076"/>
          <ac:grpSpMkLst>
            <pc:docMk/>
            <pc:sldMk cId="2078279217" sldId="276"/>
            <ac:grpSpMk id="96" creationId="{1F9F7737-9925-D14E-4C60-2B94899CC965}"/>
          </ac:grpSpMkLst>
        </pc:grpChg>
        <pc:grpChg chg="add mod ord">
          <ac:chgData name="Samantha Moore" userId="6b60c97e-9d50-433e-b642-0e3cb0c58ca1" providerId="ADAL" clId="{E452FC78-57D5-49A3-BDDC-4BF2FC868548}" dt="2026-04-21T13:07:00.601" v="634" actId="171"/>
          <ac:grpSpMkLst>
            <pc:docMk/>
            <pc:sldMk cId="2078279217" sldId="276"/>
            <ac:grpSpMk id="98" creationId="{D497570D-82F2-F448-3A31-95914442F720}"/>
          </ac:grpSpMkLst>
        </pc:grpChg>
        <pc:picChg chg="mod">
          <ac:chgData name="Samantha Moore" userId="6b60c97e-9d50-433e-b642-0e3cb0c58ca1" providerId="ADAL" clId="{E452FC78-57D5-49A3-BDDC-4BF2FC868548}" dt="2026-04-21T13:13:13.574" v="908" actId="1076"/>
          <ac:picMkLst>
            <pc:docMk/>
            <pc:sldMk cId="2078279217" sldId="276"/>
            <ac:picMk id="46" creationId="{00000000-0000-0000-0000-000000000000}"/>
          </ac:picMkLst>
        </pc:picChg>
        <pc:picChg chg="mod">
          <ac:chgData name="Samantha Moore" userId="6b60c97e-9d50-433e-b642-0e3cb0c58ca1" providerId="ADAL" clId="{E452FC78-57D5-49A3-BDDC-4BF2FC868548}" dt="2026-04-21T13:13:13.574" v="908" actId="1076"/>
          <ac:picMkLst>
            <pc:docMk/>
            <pc:sldMk cId="2078279217" sldId="276"/>
            <ac:picMk id="50" creationId="{00000000-0000-0000-0000-000000000000}"/>
          </ac:picMkLst>
        </pc:picChg>
        <pc:picChg chg="add mod">
          <ac:chgData name="Samantha Moore" userId="6b60c97e-9d50-433e-b642-0e3cb0c58ca1" providerId="ADAL" clId="{E452FC78-57D5-49A3-BDDC-4BF2FC868548}" dt="2026-04-21T11:53:17.463" v="545" actId="164"/>
          <ac:picMkLst>
            <pc:docMk/>
            <pc:sldMk cId="2078279217" sldId="276"/>
            <ac:picMk id="71" creationId="{C4B043F1-C5D3-5507-8AF8-871CE6AB94FF}"/>
          </ac:picMkLst>
        </pc:picChg>
        <pc:picChg chg="add mod">
          <ac:chgData name="Samantha Moore" userId="6b60c97e-9d50-433e-b642-0e3cb0c58ca1" providerId="ADAL" clId="{E452FC78-57D5-49A3-BDDC-4BF2FC868548}" dt="2026-04-21T11:53:36.630" v="550" actId="164"/>
          <ac:picMkLst>
            <pc:docMk/>
            <pc:sldMk cId="2078279217" sldId="276"/>
            <ac:picMk id="73" creationId="{7FEBAF54-7AA4-D2FB-98EF-C8C551A9D9C1}"/>
          </ac:picMkLst>
        </pc:picChg>
        <pc:picChg chg="add mod">
          <ac:chgData name="Samantha Moore" userId="6b60c97e-9d50-433e-b642-0e3cb0c58ca1" providerId="ADAL" clId="{E452FC78-57D5-49A3-BDDC-4BF2FC868548}" dt="2026-04-21T11:53:48.506" v="554" actId="164"/>
          <ac:picMkLst>
            <pc:docMk/>
            <pc:sldMk cId="2078279217" sldId="276"/>
            <ac:picMk id="95" creationId="{186534A3-C613-2741-217A-4878D81B3069}"/>
          </ac:picMkLst>
        </pc:picChg>
        <pc:picChg chg="add mod ord">
          <ac:chgData name="Samantha Moore" userId="6b60c97e-9d50-433e-b642-0e3cb0c58ca1" providerId="ADAL" clId="{E452FC78-57D5-49A3-BDDC-4BF2FC868548}" dt="2026-04-21T12:01:40.121" v="607" actId="164"/>
          <ac:picMkLst>
            <pc:docMk/>
            <pc:sldMk cId="2078279217" sldId="276"/>
            <ac:picMk id="97" creationId="{80E47EAC-97BB-0D5B-88EF-3AB9836F2C71}"/>
          </ac:picMkLst>
        </pc:picChg>
      </pc:sldChg>
      <pc:sldChg chg="modSp mod">
        <pc:chgData name="Samantha Moore" userId="6b60c97e-9d50-433e-b642-0e3cb0c58ca1" providerId="ADAL" clId="{E452FC78-57D5-49A3-BDDC-4BF2FC868548}" dt="2026-04-21T13:51:40.323" v="1093" actId="207"/>
        <pc:sldMkLst>
          <pc:docMk/>
          <pc:sldMk cId="3502994039" sldId="277"/>
        </pc:sldMkLst>
        <pc:spChg chg="mod">
          <ac:chgData name="Samantha Moore" userId="6b60c97e-9d50-433e-b642-0e3cb0c58ca1" providerId="ADAL" clId="{E452FC78-57D5-49A3-BDDC-4BF2FC868548}" dt="2026-04-21T13:51:40.323" v="1093" actId="207"/>
          <ac:spMkLst>
            <pc:docMk/>
            <pc:sldMk cId="3502994039" sldId="277"/>
            <ac:spMk id="3" creationId="{00000000-0000-0000-0000-000000000000}"/>
          </ac:spMkLst>
        </pc:spChg>
        <pc:spChg chg="mod">
          <ac:chgData name="Samantha Moore" userId="6b60c97e-9d50-433e-b642-0e3cb0c58ca1" providerId="ADAL" clId="{E452FC78-57D5-49A3-BDDC-4BF2FC868548}" dt="2026-04-21T13:44:02.540" v="1092" actId="20577"/>
          <ac:spMkLst>
            <pc:docMk/>
            <pc:sldMk cId="3502994039" sldId="277"/>
            <ac:spMk id="4" creationId="{00000000-0000-0000-0000-000000000000}"/>
          </ac:spMkLst>
        </pc:spChg>
        <pc:graphicFrameChg chg="modGraphic">
          <ac:chgData name="Samantha Moore" userId="6b60c97e-9d50-433e-b642-0e3cb0c58ca1" providerId="ADAL" clId="{E452FC78-57D5-49A3-BDDC-4BF2FC868548}" dt="2026-04-21T13:43:03.544" v="942" actId="20577"/>
          <ac:graphicFrameMkLst>
            <pc:docMk/>
            <pc:sldMk cId="3502994039" sldId="277"/>
            <ac:graphicFrameMk id="2" creationId="{00000000-0000-0000-0000-000000000000}"/>
          </ac:graphicFrameMkLst>
        </pc:graphicFrameChg>
      </pc:sldChg>
      <pc:sldChg chg="addSp delSp modSp mod">
        <pc:chgData name="Samantha Moore" userId="6b60c97e-9d50-433e-b642-0e3cb0c58ca1" providerId="ADAL" clId="{E452FC78-57D5-49A3-BDDC-4BF2FC868548}" dt="2026-04-21T11:14:54.792" v="398" actId="1076"/>
        <pc:sldMkLst>
          <pc:docMk/>
          <pc:sldMk cId="982327169" sldId="281"/>
        </pc:sldMkLst>
        <pc:spChg chg="mod">
          <ac:chgData name="Samantha Moore" userId="6b60c97e-9d50-433e-b642-0e3cb0c58ca1" providerId="ADAL" clId="{E452FC78-57D5-49A3-BDDC-4BF2FC868548}" dt="2026-04-21T11:14:51.317" v="397" actId="1076"/>
          <ac:spMkLst>
            <pc:docMk/>
            <pc:sldMk cId="982327169" sldId="281"/>
            <ac:spMk id="3" creationId="{00000000-0000-0000-0000-000000000000}"/>
          </ac:spMkLst>
        </pc:spChg>
        <pc:spChg chg="mod">
          <ac:chgData name="Samantha Moore" userId="6b60c97e-9d50-433e-b642-0e3cb0c58ca1" providerId="ADAL" clId="{E452FC78-57D5-49A3-BDDC-4BF2FC868548}" dt="2026-04-21T11:14:16.114" v="378" actId="207"/>
          <ac:spMkLst>
            <pc:docMk/>
            <pc:sldMk cId="982327169" sldId="281"/>
            <ac:spMk id="6" creationId="{00000000-0000-0000-0000-000000000000}"/>
          </ac:spMkLst>
        </pc:spChg>
        <pc:spChg chg="mod">
          <ac:chgData name="Samantha Moore" userId="6b60c97e-9d50-433e-b642-0e3cb0c58ca1" providerId="ADAL" clId="{E452FC78-57D5-49A3-BDDC-4BF2FC868548}" dt="2026-04-21T11:14:54.792" v="398" actId="1076"/>
          <ac:spMkLst>
            <pc:docMk/>
            <pc:sldMk cId="982327169" sldId="281"/>
            <ac:spMk id="11" creationId="{00000000-0000-0000-0000-000000000000}"/>
          </ac:spMkLst>
        </pc:spChg>
        <pc:graphicFrameChg chg="add mod ord">
          <ac:chgData name="Samantha Moore" userId="6b60c97e-9d50-433e-b642-0e3cb0c58ca1" providerId="ADAL" clId="{E452FC78-57D5-49A3-BDDC-4BF2FC868548}" dt="2026-04-21T11:14:12.427" v="377" actId="167"/>
          <ac:graphicFrameMkLst>
            <pc:docMk/>
            <pc:sldMk cId="982327169" sldId="281"/>
            <ac:graphicFrameMk id="2" creationId="{9E4CDEBB-517C-D417-EA9E-2127DBC2288F}"/>
          </ac:graphicFrameMkLst>
        </pc:graphicFrameChg>
        <pc:picChg chg="mod ord">
          <ac:chgData name="Samantha Moore" userId="6b60c97e-9d50-433e-b642-0e3cb0c58ca1" providerId="ADAL" clId="{E452FC78-57D5-49A3-BDDC-4BF2FC868548}" dt="2026-04-21T11:14:30.852" v="380" actId="167"/>
          <ac:picMkLst>
            <pc:docMk/>
            <pc:sldMk cId="982327169" sldId="281"/>
            <ac:picMk id="13" creationId="{F73F9B91-D5EF-CCC2-5E6B-D76FF5F5A7C5}"/>
          </ac:picMkLst>
        </pc:picChg>
      </pc:sldChg>
      <pc:sldChg chg="addSp delSp modSp mod">
        <pc:chgData name="Samantha Moore" userId="6b60c97e-9d50-433e-b642-0e3cb0c58ca1" providerId="ADAL" clId="{E452FC78-57D5-49A3-BDDC-4BF2FC868548}" dt="2026-04-23T13:41:43.794" v="1715" actId="1076"/>
        <pc:sldMkLst>
          <pc:docMk/>
          <pc:sldMk cId="3153977839" sldId="283"/>
        </pc:sldMkLst>
        <pc:spChg chg="mod">
          <ac:chgData name="Samantha Moore" userId="6b60c97e-9d50-433e-b642-0e3cb0c58ca1" providerId="ADAL" clId="{E452FC78-57D5-49A3-BDDC-4BF2FC868548}" dt="2026-04-23T13:37:49.842" v="1577" actId="1076"/>
          <ac:spMkLst>
            <pc:docMk/>
            <pc:sldMk cId="3153977839" sldId="283"/>
            <ac:spMk id="2" creationId="{F1F23254-D449-E36F-07A3-5F98FB0FE1B0}"/>
          </ac:spMkLst>
        </pc:spChg>
        <pc:spChg chg="add mod">
          <ac:chgData name="Samantha Moore" userId="6b60c97e-9d50-433e-b642-0e3cb0c58ca1" providerId="ADAL" clId="{E452FC78-57D5-49A3-BDDC-4BF2FC868548}" dt="2026-04-23T13:39:54.107" v="1708" actId="1076"/>
          <ac:spMkLst>
            <pc:docMk/>
            <pc:sldMk cId="3153977839" sldId="283"/>
            <ac:spMk id="4" creationId="{59523C98-6EC1-CA90-2EFC-271D7B22B505}"/>
          </ac:spMkLst>
        </pc:spChg>
        <pc:spChg chg="add mod">
          <ac:chgData name="Samantha Moore" userId="6b60c97e-9d50-433e-b642-0e3cb0c58ca1" providerId="ADAL" clId="{E452FC78-57D5-49A3-BDDC-4BF2FC868548}" dt="2026-04-23T13:39:50.350" v="1707" actId="1076"/>
          <ac:spMkLst>
            <pc:docMk/>
            <pc:sldMk cId="3153977839" sldId="283"/>
            <ac:spMk id="6" creationId="{473A9AD3-9722-4546-4AEF-F09085C52E8B}"/>
          </ac:spMkLst>
        </pc:spChg>
        <pc:spChg chg="add mod">
          <ac:chgData name="Samantha Moore" userId="6b60c97e-9d50-433e-b642-0e3cb0c58ca1" providerId="ADAL" clId="{E452FC78-57D5-49A3-BDDC-4BF2FC868548}" dt="2026-04-23T13:37:55.890" v="1578" actId="1076"/>
          <ac:spMkLst>
            <pc:docMk/>
            <pc:sldMk cId="3153977839" sldId="283"/>
            <ac:spMk id="8" creationId="{47ADDDC4-D23F-A17C-72EF-6DD817084593}"/>
          </ac:spMkLst>
        </pc:spChg>
        <pc:spChg chg="add mod">
          <ac:chgData name="Samantha Moore" userId="6b60c97e-9d50-433e-b642-0e3cb0c58ca1" providerId="ADAL" clId="{E452FC78-57D5-49A3-BDDC-4BF2FC868548}" dt="2026-04-23T13:35:30.898" v="1553" actId="207"/>
          <ac:spMkLst>
            <pc:docMk/>
            <pc:sldMk cId="3153977839" sldId="283"/>
            <ac:spMk id="10" creationId="{70A536CC-4841-BE1A-F756-9AAABB72C1E8}"/>
          </ac:spMkLst>
        </pc:spChg>
        <pc:spChg chg="add mod">
          <ac:chgData name="Samantha Moore" userId="6b60c97e-9d50-433e-b642-0e3cb0c58ca1" providerId="ADAL" clId="{E452FC78-57D5-49A3-BDDC-4BF2FC868548}" dt="2026-04-23T13:36:21.878" v="1555" actId="207"/>
          <ac:spMkLst>
            <pc:docMk/>
            <pc:sldMk cId="3153977839" sldId="283"/>
            <ac:spMk id="13" creationId="{64000634-F4C2-B6CE-F581-B177BBBBCB43}"/>
          </ac:spMkLst>
        </pc:spChg>
        <pc:spChg chg="add mod">
          <ac:chgData name="Samantha Moore" userId="6b60c97e-9d50-433e-b642-0e3cb0c58ca1" providerId="ADAL" clId="{E452FC78-57D5-49A3-BDDC-4BF2FC868548}" dt="2026-04-23T13:37:59.963" v="1579" actId="1076"/>
          <ac:spMkLst>
            <pc:docMk/>
            <pc:sldMk cId="3153977839" sldId="283"/>
            <ac:spMk id="15" creationId="{9F9F6812-4767-2AD1-EF60-A7A2B917FCB8}"/>
          </ac:spMkLst>
        </pc:spChg>
        <pc:spChg chg="mod">
          <ac:chgData name="Samantha Moore" userId="6b60c97e-9d50-433e-b642-0e3cb0c58ca1" providerId="ADAL" clId="{E452FC78-57D5-49A3-BDDC-4BF2FC868548}" dt="2026-04-23T13:41:13.632" v="1714" actId="208"/>
          <ac:spMkLst>
            <pc:docMk/>
            <pc:sldMk cId="3153977839" sldId="283"/>
            <ac:spMk id="17" creationId="{C035C2FA-DFA2-DD8E-2AC8-E09BC6246E3B}"/>
          </ac:spMkLst>
        </pc:spChg>
        <pc:spChg chg="mod">
          <ac:chgData name="Samantha Moore" userId="6b60c97e-9d50-433e-b642-0e3cb0c58ca1" providerId="ADAL" clId="{E452FC78-57D5-49A3-BDDC-4BF2FC868548}" dt="2026-04-23T13:41:11.812" v="1712" actId="208"/>
          <ac:spMkLst>
            <pc:docMk/>
            <pc:sldMk cId="3153977839" sldId="283"/>
            <ac:spMk id="18" creationId="{2326D4B4-AE00-78F6-3F9E-2090A21CC866}"/>
          </ac:spMkLst>
        </pc:spChg>
        <pc:spChg chg="add mod ord">
          <ac:chgData name="Samantha Moore" userId="6b60c97e-9d50-433e-b642-0e3cb0c58ca1" providerId="ADAL" clId="{E452FC78-57D5-49A3-BDDC-4BF2FC868548}" dt="2026-04-23T13:37:45.525" v="1576" actId="14100"/>
          <ac:spMkLst>
            <pc:docMk/>
            <pc:sldMk cId="3153977839" sldId="283"/>
            <ac:spMk id="19" creationId="{E34476C2-CF71-BBB7-FC5D-2FCFDE5316F8}"/>
          </ac:spMkLst>
        </pc:spChg>
        <pc:spChg chg="add mod">
          <ac:chgData name="Samantha Moore" userId="6b60c97e-9d50-433e-b642-0e3cb0c58ca1" providerId="ADAL" clId="{E452FC78-57D5-49A3-BDDC-4BF2FC868548}" dt="2026-04-23T13:38:55.685" v="1682" actId="14100"/>
          <ac:spMkLst>
            <pc:docMk/>
            <pc:sldMk cId="3153977839" sldId="283"/>
            <ac:spMk id="20" creationId="{380A5F82-CE84-87EF-1FB9-152B6E2C4560}"/>
          </ac:spMkLst>
        </pc:spChg>
        <pc:grpChg chg="add mod">
          <ac:chgData name="Samantha Moore" userId="6b60c97e-9d50-433e-b642-0e3cb0c58ca1" providerId="ADAL" clId="{E452FC78-57D5-49A3-BDDC-4BF2FC868548}" dt="2026-04-23T13:37:55.890" v="1578" actId="1076"/>
          <ac:grpSpMkLst>
            <pc:docMk/>
            <pc:sldMk cId="3153977839" sldId="283"/>
            <ac:grpSpMk id="14" creationId="{EE2C433C-C5D0-41FF-956A-A761DDBCB75F}"/>
          </ac:grpSpMkLst>
        </pc:grpChg>
        <pc:grpChg chg="add mod">
          <ac:chgData name="Samantha Moore" userId="6b60c97e-9d50-433e-b642-0e3cb0c58ca1" providerId="ADAL" clId="{E452FC78-57D5-49A3-BDDC-4BF2FC868548}" dt="2026-04-23T13:37:59.963" v="1579" actId="1076"/>
          <ac:grpSpMkLst>
            <pc:docMk/>
            <pc:sldMk cId="3153977839" sldId="283"/>
            <ac:grpSpMk id="16" creationId="{C4DD7C69-C31C-C2FB-74AE-9D18519EDCBF}"/>
          </ac:grpSpMkLst>
        </pc:grpChg>
        <pc:picChg chg="add mod ord">
          <ac:chgData name="Samantha Moore" userId="6b60c97e-9d50-433e-b642-0e3cb0c58ca1" providerId="ADAL" clId="{E452FC78-57D5-49A3-BDDC-4BF2FC868548}" dt="2026-04-23T13:39:22.275" v="1692" actId="1036"/>
          <ac:picMkLst>
            <pc:docMk/>
            <pc:sldMk cId="3153977839" sldId="283"/>
            <ac:picMk id="22" creationId="{4A18845F-6B49-7667-C2FB-FA56EFCB50A1}"/>
          </ac:picMkLst>
        </pc:picChg>
        <pc:picChg chg="add mod">
          <ac:chgData name="Samantha Moore" userId="6b60c97e-9d50-433e-b642-0e3cb0c58ca1" providerId="ADAL" clId="{E452FC78-57D5-49A3-BDDC-4BF2FC868548}" dt="2026-04-23T13:41:43.794" v="1715" actId="1076"/>
          <ac:picMkLst>
            <pc:docMk/>
            <pc:sldMk cId="3153977839" sldId="283"/>
            <ac:picMk id="1026" creationId="{E56D1F62-EF75-5DE8-A18B-8B3EAA39DD44}"/>
          </ac:picMkLst>
        </pc:picChg>
      </pc:sldChg>
      <pc:sldChg chg="addSp delSp modSp mod">
        <pc:chgData name="Samantha Moore" userId="6b60c97e-9d50-433e-b642-0e3cb0c58ca1" providerId="ADAL" clId="{E452FC78-57D5-49A3-BDDC-4BF2FC868548}" dt="2026-04-21T14:24:58.409" v="1187" actId="20577"/>
        <pc:sldMkLst>
          <pc:docMk/>
          <pc:sldMk cId="3448185139" sldId="284"/>
        </pc:sldMkLst>
        <pc:spChg chg="mod">
          <ac:chgData name="Samantha Moore" userId="6b60c97e-9d50-433e-b642-0e3cb0c58ca1" providerId="ADAL" clId="{E452FC78-57D5-49A3-BDDC-4BF2FC868548}" dt="2026-04-21T14:24:58.409" v="1187" actId="20577"/>
          <ac:spMkLst>
            <pc:docMk/>
            <pc:sldMk cId="3448185139" sldId="284"/>
            <ac:spMk id="2" creationId="{5D38618C-B907-CD99-89FF-A0C3C14390B9}"/>
          </ac:spMkLst>
        </pc:spChg>
        <pc:graphicFrameChg chg="mod modGraphic">
          <ac:chgData name="Samantha Moore" userId="6b60c97e-9d50-433e-b642-0e3cb0c58ca1" providerId="ADAL" clId="{E452FC78-57D5-49A3-BDDC-4BF2FC868548}" dt="2026-04-21T14:11:00.802" v="1144" actId="20577"/>
          <ac:graphicFrameMkLst>
            <pc:docMk/>
            <pc:sldMk cId="3448185139" sldId="284"/>
            <ac:graphicFrameMk id="4" creationId="{89A48AE7-DDBF-15E1-1AF0-1F9B9DBD9A8A}"/>
          </ac:graphicFrameMkLst>
        </pc:graphicFrameChg>
        <pc:graphicFrameChg chg="add mod">
          <ac:chgData name="Samantha Moore" userId="6b60c97e-9d50-433e-b642-0e3cb0c58ca1" providerId="ADAL" clId="{E452FC78-57D5-49A3-BDDC-4BF2FC868548}" dt="2026-04-21T14:04:15.822" v="1100" actId="1037"/>
          <ac:graphicFrameMkLst>
            <pc:docMk/>
            <pc:sldMk cId="3448185139" sldId="284"/>
            <ac:graphicFrameMk id="5" creationId="{E2C43D5C-2D2D-EC3E-31F2-54ABF6374E88}"/>
          </ac:graphicFrameMkLst>
        </pc:graphicFrameChg>
      </pc:sldChg>
      <pc:sldChg chg="addSp delSp modSp mod">
        <pc:chgData name="Samantha Moore" userId="6b60c97e-9d50-433e-b642-0e3cb0c58ca1" providerId="ADAL" clId="{E452FC78-57D5-49A3-BDDC-4BF2FC868548}" dt="2026-04-23T11:59:35.535" v="1420" actId="21"/>
        <pc:sldMkLst>
          <pc:docMk/>
          <pc:sldMk cId="1775927299" sldId="285"/>
        </pc:sldMkLst>
        <pc:spChg chg="mod">
          <ac:chgData name="Samantha Moore" userId="6b60c97e-9d50-433e-b642-0e3cb0c58ca1" providerId="ADAL" clId="{E452FC78-57D5-49A3-BDDC-4BF2FC868548}" dt="2026-04-21T14:24:50.405" v="1182" actId="207"/>
          <ac:spMkLst>
            <pc:docMk/>
            <pc:sldMk cId="1775927299" sldId="285"/>
            <ac:spMk id="2" creationId="{5D38618C-B907-CD99-89FF-A0C3C14390B9}"/>
          </ac:spMkLst>
        </pc:spChg>
        <pc:grpChg chg="mod">
          <ac:chgData name="Samantha Moore" userId="6b60c97e-9d50-433e-b642-0e3cb0c58ca1" providerId="ADAL" clId="{E452FC78-57D5-49A3-BDDC-4BF2FC868548}" dt="2026-04-21T14:12:45.140" v="1155" actId="1076"/>
          <ac:grpSpMkLst>
            <pc:docMk/>
            <pc:sldMk cId="1775927299" sldId="285"/>
            <ac:grpSpMk id="12" creationId="{814403CC-6954-CC1A-AFA0-CCD4D9C92C33}"/>
          </ac:grpSpMkLst>
        </pc:grpChg>
        <pc:graphicFrameChg chg="add mod modGraphic">
          <ac:chgData name="Samantha Moore" userId="6b60c97e-9d50-433e-b642-0e3cb0c58ca1" providerId="ADAL" clId="{E452FC78-57D5-49A3-BDDC-4BF2FC868548}" dt="2026-04-21T14:10:29.792" v="1134" actId="20577"/>
          <ac:graphicFrameMkLst>
            <pc:docMk/>
            <pc:sldMk cId="1775927299" sldId="285"/>
            <ac:graphicFrameMk id="3" creationId="{BCFC747D-007F-B7B8-46B0-A75CDE178F50}"/>
          </ac:graphicFrameMkLst>
        </pc:graphicFrameChg>
        <pc:graphicFrameChg chg="add del mod">
          <ac:chgData name="Samantha Moore" userId="6b60c97e-9d50-433e-b642-0e3cb0c58ca1" providerId="ADAL" clId="{E452FC78-57D5-49A3-BDDC-4BF2FC868548}" dt="2026-04-23T11:59:35.535" v="1420" actId="21"/>
          <ac:graphicFrameMkLst>
            <pc:docMk/>
            <pc:sldMk cId="1775927299" sldId="285"/>
            <ac:graphicFrameMk id="4" creationId="{F865658A-FCD6-BD93-B4AF-87A693D4BDA1}"/>
          </ac:graphicFrameMkLst>
        </pc:graphicFrameChg>
      </pc:sldChg>
      <pc:sldChg chg="addSp delSp modSp mod">
        <pc:chgData name="Samantha Moore" userId="6b60c97e-9d50-433e-b642-0e3cb0c58ca1" providerId="ADAL" clId="{E452FC78-57D5-49A3-BDDC-4BF2FC868548}" dt="2026-04-21T14:24:14.162" v="1172" actId="207"/>
        <pc:sldMkLst>
          <pc:docMk/>
          <pc:sldMk cId="1885919841" sldId="286"/>
        </pc:sldMkLst>
        <pc:spChg chg="mod">
          <ac:chgData name="Samantha Moore" userId="6b60c97e-9d50-433e-b642-0e3cb0c58ca1" providerId="ADAL" clId="{E452FC78-57D5-49A3-BDDC-4BF2FC868548}" dt="2026-04-21T14:24:14.162" v="1172" actId="207"/>
          <ac:spMkLst>
            <pc:docMk/>
            <pc:sldMk cId="1885919841" sldId="286"/>
            <ac:spMk id="4" creationId="{B4027D37-5EB0-3003-AB40-F831FDDCB537}"/>
          </ac:spMkLst>
        </pc:spChg>
        <pc:picChg chg="add mod">
          <ac:chgData name="Samantha Moore" userId="6b60c97e-9d50-433e-b642-0e3cb0c58ca1" providerId="ADAL" clId="{E452FC78-57D5-49A3-BDDC-4BF2FC868548}" dt="2026-04-21T14:23:10.561" v="1170" actId="1035"/>
          <ac:picMkLst>
            <pc:docMk/>
            <pc:sldMk cId="1885919841" sldId="286"/>
            <ac:picMk id="2" creationId="{21F64C0C-E276-B80D-C4FE-6A71FB7AC9F6}"/>
          </ac:picMkLst>
        </pc:picChg>
        <pc:picChg chg="mod">
          <ac:chgData name="Samantha Moore" userId="6b60c97e-9d50-433e-b642-0e3cb0c58ca1" providerId="ADAL" clId="{E452FC78-57D5-49A3-BDDC-4BF2FC868548}" dt="2026-04-21T14:23:05.433" v="1161" actId="166"/>
          <ac:picMkLst>
            <pc:docMk/>
            <pc:sldMk cId="1885919841" sldId="286"/>
            <ac:picMk id="1026" creationId="{89C0EB20-C4E2-8939-6978-88E9A2AE959A}"/>
          </ac:picMkLst>
        </pc:picChg>
      </pc:sldChg>
      <pc:sldChg chg="del">
        <pc:chgData name="Samantha Moore" userId="6b60c97e-9d50-433e-b642-0e3cb0c58ca1" providerId="ADAL" clId="{E452FC78-57D5-49A3-BDDC-4BF2FC868548}" dt="2026-04-29T14:45:52.994" v="1720" actId="47"/>
        <pc:sldMkLst>
          <pc:docMk/>
          <pc:sldMk cId="819235131" sldId="287"/>
        </pc:sldMkLst>
      </pc:sldChg>
    </pc:docChg>
  </pc:docChgLst>
  <pc:docChgLst>
    <pc:chgData name="Samantha Moore" userId="S::samantha.moore@edinatrust.org.uk::6b60c97e-9d50-433e-b642-0e3cb0c58ca1" providerId="AD" clId="Web-{F6ADAC64-EAD9-9432-41CB-FCA43C8152B8}"/>
    <pc:docChg chg="addSld modSld">
      <pc:chgData name="Samantha Moore" userId="S::samantha.moore@edinatrust.org.uk::6b60c97e-9d50-433e-b642-0e3cb0c58ca1" providerId="AD" clId="Web-{F6ADAC64-EAD9-9432-41CB-FCA43C8152B8}" dt="2026-04-27T11:27:52.724" v="6"/>
      <pc:docMkLst>
        <pc:docMk/>
      </pc:docMkLst>
      <pc:sldChg chg="modSp">
        <pc:chgData name="Samantha Moore" userId="S::samantha.moore@edinatrust.org.uk::6b60c97e-9d50-433e-b642-0e3cb0c58ca1" providerId="AD" clId="Web-{F6ADAC64-EAD9-9432-41CB-FCA43C8152B8}" dt="2026-04-27T11:22:46.197" v="3" actId="20577"/>
        <pc:sldMkLst>
          <pc:docMk/>
          <pc:sldMk cId="3485170350" sldId="264"/>
        </pc:sldMkLst>
        <pc:spChg chg="mod">
          <ac:chgData name="Samantha Moore" userId="S::samantha.moore@edinatrust.org.uk::6b60c97e-9d50-433e-b642-0e3cb0c58ca1" providerId="AD" clId="Web-{F6ADAC64-EAD9-9432-41CB-FCA43C8152B8}" dt="2026-04-27T11:22:46.197" v="3" actId="20577"/>
          <ac:spMkLst>
            <pc:docMk/>
            <pc:sldMk cId="3485170350" sldId="264"/>
            <ac:spMk id="19" creationId="{3B58560E-6501-B812-2FE8-773B6A2431D3}"/>
          </ac:spMkLst>
        </pc:spChg>
      </pc:sldChg>
      <pc:sldChg chg="modSp">
        <pc:chgData name="Samantha Moore" userId="S::samantha.moore@edinatrust.org.uk::6b60c97e-9d50-433e-b642-0e3cb0c58ca1" providerId="AD" clId="Web-{F6ADAC64-EAD9-9432-41CB-FCA43C8152B8}" dt="2026-04-27T11:19:06.536" v="1" actId="1076"/>
        <pc:sldMkLst>
          <pc:docMk/>
          <pc:sldMk cId="1951218696" sldId="265"/>
        </pc:sldMkLst>
        <pc:spChg chg="mod">
          <ac:chgData name="Samantha Moore" userId="S::samantha.moore@edinatrust.org.uk::6b60c97e-9d50-433e-b642-0e3cb0c58ca1" providerId="AD" clId="Web-{F6ADAC64-EAD9-9432-41CB-FCA43C8152B8}" dt="2026-04-27T11:19:06.520" v="0" actId="1076"/>
          <ac:spMkLst>
            <pc:docMk/>
            <pc:sldMk cId="1951218696" sldId="265"/>
            <ac:spMk id="11" creationId="{B05DFA6D-00AD-6815-8389-5B74124A4929}"/>
          </ac:spMkLst>
        </pc:spChg>
        <pc:spChg chg="mod">
          <ac:chgData name="Samantha Moore" userId="S::samantha.moore@edinatrust.org.uk::6b60c97e-9d50-433e-b642-0e3cb0c58ca1" providerId="AD" clId="Web-{F6ADAC64-EAD9-9432-41CB-FCA43C8152B8}" dt="2026-04-27T11:19:06.536" v="1" actId="1076"/>
          <ac:spMkLst>
            <pc:docMk/>
            <pc:sldMk cId="1951218696" sldId="265"/>
            <ac:spMk id="12" creationId="{A62B11AD-AF58-7F88-187D-2FC43337D990}"/>
          </ac:spMkLst>
        </pc:spChg>
      </pc:sldChg>
      <pc:sldChg chg="modSp">
        <pc:chgData name="Samantha Moore" userId="S::samantha.moore@edinatrust.org.uk::6b60c97e-9d50-433e-b642-0e3cb0c58ca1" providerId="AD" clId="Web-{F6ADAC64-EAD9-9432-41CB-FCA43C8152B8}" dt="2026-04-27T11:21:43.484" v="2" actId="20577"/>
        <pc:sldMkLst>
          <pc:docMk/>
          <pc:sldMk cId="2887958987" sldId="280"/>
        </pc:sldMkLst>
        <pc:spChg chg="mod">
          <ac:chgData name="Samantha Moore" userId="S::samantha.moore@edinatrust.org.uk::6b60c97e-9d50-433e-b642-0e3cb0c58ca1" providerId="AD" clId="Web-{F6ADAC64-EAD9-9432-41CB-FCA43C8152B8}" dt="2026-04-27T11:21:43.484" v="2" actId="20577"/>
          <ac:spMkLst>
            <pc:docMk/>
            <pc:sldMk cId="2887958987" sldId="280"/>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irkhousetrustorg.sharepoint.com/sites/EdinaTrust/1%20Charitable%20Grants/1.Science%20UK/2.%20Bulb%20Project/3.%20Bulb%20Project%20Results/2025-26/Weather%20Data%20Full%20Analysis%202025-26.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Analysis!$B$17</c:f>
              <c:strCache>
                <c:ptCount val="1"/>
                <c:pt idx="0">
                  <c:v>Total</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CB95-4377-BB3D-2255DFE715DF}"/>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CB95-4377-BB3D-2255DFE715DF}"/>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CB95-4377-BB3D-2255DFE715DF}"/>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CB95-4377-BB3D-2255DFE715DF}"/>
              </c:ext>
            </c:extLst>
          </c:dPt>
          <c:cat>
            <c:strRef>
              <c:f>Analysis!$C$11:$F$11</c:f>
              <c:strCache>
                <c:ptCount val="4"/>
                <c:pt idx="0">
                  <c:v>Scotland</c:v>
                </c:pt>
                <c:pt idx="1">
                  <c:v>England</c:v>
                </c:pt>
                <c:pt idx="2">
                  <c:v>Northern Ireland</c:v>
                </c:pt>
                <c:pt idx="3">
                  <c:v>Wales</c:v>
                </c:pt>
              </c:strCache>
            </c:strRef>
          </c:cat>
          <c:val>
            <c:numRef>
              <c:f>Analysis!$C$17:$F$17</c:f>
              <c:numCache>
                <c:formatCode>0</c:formatCode>
                <c:ptCount val="4"/>
                <c:pt idx="0">
                  <c:v>122.23880411255411</c:v>
                </c:pt>
                <c:pt idx="1">
                  <c:v>113.37578806877052</c:v>
                </c:pt>
                <c:pt idx="2">
                  <c:v>134.5139126886985</c:v>
                </c:pt>
                <c:pt idx="3">
                  <c:v>189.41235158963718</c:v>
                </c:pt>
              </c:numCache>
            </c:numRef>
          </c:val>
          <c:extLst>
            <c:ext xmlns:c16="http://schemas.microsoft.com/office/drawing/2014/chart" uri="{C3380CC4-5D6E-409C-BE32-E72D297353CC}">
              <c16:uniqueId val="{00000008-CB95-4377-BB3D-2255DFE715DF}"/>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2000"/>
            </a:pPr>
            <a:endParaRPr lang="en-US"/>
          </a:p>
        </c:txPr>
        <c:crossAx val="54152432"/>
        <c:crosses val="autoZero"/>
        <c:auto val="1"/>
        <c:lblAlgn val="ctr"/>
        <c:lblOffset val="100"/>
        <c:noMultiLvlLbl val="0"/>
      </c:catAx>
      <c:valAx>
        <c:axId val="54152432"/>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Monthly Rainfall (mm)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Analysis!$B$9</c:f>
              <c:strCache>
                <c:ptCount val="1"/>
                <c:pt idx="0">
                  <c:v>Average</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F764-4B11-A743-DE33F63DC6E9}"/>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F764-4B11-A743-DE33F63DC6E9}"/>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F764-4B11-A743-DE33F63DC6E9}"/>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F764-4B11-A743-DE33F63DC6E9}"/>
              </c:ext>
            </c:extLst>
          </c:dPt>
          <c:cat>
            <c:strRef>
              <c:f>Analysis!$C$3:$F$3</c:f>
              <c:strCache>
                <c:ptCount val="4"/>
                <c:pt idx="0">
                  <c:v>Scotland</c:v>
                </c:pt>
                <c:pt idx="1">
                  <c:v>England</c:v>
                </c:pt>
                <c:pt idx="2">
                  <c:v>Northern Ireland</c:v>
                </c:pt>
                <c:pt idx="3">
                  <c:v>Wales</c:v>
                </c:pt>
              </c:strCache>
            </c:strRef>
          </c:cat>
          <c:val>
            <c:numRef>
              <c:f>Analysis!$C$9:$F$9</c:f>
              <c:numCache>
                <c:formatCode>0.0</c:formatCode>
                <c:ptCount val="4"/>
                <c:pt idx="0">
                  <c:v>6.8282154704119762</c:v>
                </c:pt>
                <c:pt idx="1">
                  <c:v>8.144373999847911</c:v>
                </c:pt>
                <c:pt idx="2">
                  <c:v>7.272800310800311</c:v>
                </c:pt>
                <c:pt idx="3">
                  <c:v>8.5859522598036691</c:v>
                </c:pt>
              </c:numCache>
            </c:numRef>
          </c:val>
          <c:extLst>
            <c:ext xmlns:c16="http://schemas.microsoft.com/office/drawing/2014/chart" uri="{C3380CC4-5D6E-409C-BE32-E72D297353CC}">
              <c16:uniqueId val="{00000008-F764-4B11-A743-DE33F63DC6E9}"/>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54152432"/>
        <c:crosses val="autoZero"/>
        <c:auto val="1"/>
        <c:lblAlgn val="ctr"/>
        <c:lblOffset val="100"/>
        <c:noMultiLvlLbl val="0"/>
      </c:catAx>
      <c:valAx>
        <c:axId val="541524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Average 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Analysis!$C$3</c:f>
              <c:strCache>
                <c:ptCount val="1"/>
                <c:pt idx="0">
                  <c:v>Scotland</c:v>
                </c:pt>
              </c:strCache>
            </c:strRef>
          </c:tx>
          <c:spPr>
            <a:ln w="28575" cap="rnd">
              <a:solidFill>
                <a:srgbClr val="FF0000"/>
              </a:solidFill>
              <a:round/>
            </a:ln>
            <a:effectLst/>
          </c:spPr>
          <c:marker>
            <c:symbol val="circle"/>
            <c:size val="11"/>
            <c:spPr>
              <a:solidFill>
                <a:srgbClr val="FF0000"/>
              </a:solidFill>
              <a:ln w="15875">
                <a:solidFill>
                  <a:schemeClr val="tx1">
                    <a:alpha val="98000"/>
                  </a:schemeClr>
                </a:solidFill>
              </a:ln>
              <a:effectLst/>
            </c:spPr>
          </c:marker>
          <c:cat>
            <c:strRef>
              <c:f>Analysis!$B$4:$B$8</c:f>
              <c:strCache>
                <c:ptCount val="5"/>
                <c:pt idx="0">
                  <c:v>November</c:v>
                </c:pt>
                <c:pt idx="1">
                  <c:v>December</c:v>
                </c:pt>
                <c:pt idx="2">
                  <c:v>January</c:v>
                </c:pt>
                <c:pt idx="3">
                  <c:v>February</c:v>
                </c:pt>
                <c:pt idx="4">
                  <c:v>March</c:v>
                </c:pt>
              </c:strCache>
              <c:extLst/>
            </c:strRef>
          </c:cat>
          <c:val>
            <c:numRef>
              <c:f>Analysis!$C$4:$C$8</c:f>
              <c:numCache>
                <c:formatCode>0.0</c:formatCode>
                <c:ptCount val="5"/>
                <c:pt idx="0">
                  <c:v>8.2326754385964893</c:v>
                </c:pt>
                <c:pt idx="1">
                  <c:v>7.2145454545454539</c:v>
                </c:pt>
                <c:pt idx="2">
                  <c:v>4.6423423423423431</c:v>
                </c:pt>
                <c:pt idx="3">
                  <c:v>5.7174863387978156</c:v>
                </c:pt>
                <c:pt idx="4">
                  <c:v>8.3340277777777771</c:v>
                </c:pt>
              </c:numCache>
              <c:extLst/>
            </c:numRef>
          </c:val>
          <c:smooth val="0"/>
          <c:extLst>
            <c:ext xmlns:c16="http://schemas.microsoft.com/office/drawing/2014/chart" uri="{C3380CC4-5D6E-409C-BE32-E72D297353CC}">
              <c16:uniqueId val="{00000000-2F20-49B8-81B7-DFE9930C2FB4}"/>
            </c:ext>
          </c:extLst>
        </c:ser>
        <c:ser>
          <c:idx val="1"/>
          <c:order val="1"/>
          <c:tx>
            <c:strRef>
              <c:f>Analysis!$D$3</c:f>
              <c:strCache>
                <c:ptCount val="1"/>
                <c:pt idx="0">
                  <c:v>England</c:v>
                </c:pt>
              </c:strCache>
            </c:strRef>
          </c:tx>
          <c:spPr>
            <a:ln w="28575" cap="rnd">
              <a:solidFill>
                <a:srgbClr val="00B0F0"/>
              </a:solidFill>
              <a:round/>
            </a:ln>
            <a:effectLst/>
          </c:spPr>
          <c:marker>
            <c:symbol val="diamond"/>
            <c:size val="12"/>
            <c:spPr>
              <a:solidFill>
                <a:srgbClr val="00B0F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Analysis!$D$4:$D$8</c:f>
              <c:numCache>
                <c:formatCode>0.0</c:formatCode>
                <c:ptCount val="5"/>
                <c:pt idx="0">
                  <c:v>9.5855855855855872</c:v>
                </c:pt>
                <c:pt idx="1">
                  <c:v>7.8515555555555538</c:v>
                </c:pt>
                <c:pt idx="2">
                  <c:v>5.0730072463768128</c:v>
                </c:pt>
                <c:pt idx="3">
                  <c:v>7.6474358974358978</c:v>
                </c:pt>
                <c:pt idx="4">
                  <c:v>10.564285714285713</c:v>
                </c:pt>
              </c:numCache>
              <c:extLst/>
            </c:numRef>
          </c:val>
          <c:smooth val="0"/>
          <c:extLst>
            <c:ext xmlns:c16="http://schemas.microsoft.com/office/drawing/2014/chart" uri="{C3380CC4-5D6E-409C-BE32-E72D297353CC}">
              <c16:uniqueId val="{00000001-2F20-49B8-81B7-DFE9930C2FB4}"/>
            </c:ext>
          </c:extLst>
        </c:ser>
        <c:ser>
          <c:idx val="2"/>
          <c:order val="2"/>
          <c:tx>
            <c:strRef>
              <c:f>Analysis!$E$3</c:f>
              <c:strCache>
                <c:ptCount val="1"/>
                <c:pt idx="0">
                  <c:v>Northern Ireland</c:v>
                </c:pt>
              </c:strCache>
            </c:strRef>
          </c:tx>
          <c:spPr>
            <a:ln w="28575" cap="rnd">
              <a:solidFill>
                <a:srgbClr val="FFC000"/>
              </a:solidFill>
              <a:round/>
            </a:ln>
            <a:effectLst/>
          </c:spPr>
          <c:marker>
            <c:symbol val="square"/>
            <c:size val="12"/>
            <c:spPr>
              <a:solidFill>
                <a:srgbClr val="FFC00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Analysis!$E$4:$E$8</c:f>
              <c:numCache>
                <c:formatCode>0.0</c:formatCode>
                <c:ptCount val="5"/>
                <c:pt idx="0">
                  <c:v>8.76</c:v>
                </c:pt>
                <c:pt idx="1">
                  <c:v>6.7333333333333343</c:v>
                </c:pt>
                <c:pt idx="2">
                  <c:v>4.856410256410256</c:v>
                </c:pt>
                <c:pt idx="3">
                  <c:v>6.7287878787878794</c:v>
                </c:pt>
                <c:pt idx="4">
                  <c:v>9.2854700854700845</c:v>
                </c:pt>
              </c:numCache>
              <c:extLst/>
            </c:numRef>
          </c:val>
          <c:smooth val="0"/>
          <c:extLst>
            <c:ext xmlns:c16="http://schemas.microsoft.com/office/drawing/2014/chart" uri="{C3380CC4-5D6E-409C-BE32-E72D297353CC}">
              <c16:uniqueId val="{00000002-2F20-49B8-81B7-DFE9930C2FB4}"/>
            </c:ext>
          </c:extLst>
        </c:ser>
        <c:ser>
          <c:idx val="3"/>
          <c:order val="3"/>
          <c:tx>
            <c:strRef>
              <c:f>Analysis!$F$3</c:f>
              <c:strCache>
                <c:ptCount val="1"/>
                <c:pt idx="0">
                  <c:v>Wales</c:v>
                </c:pt>
              </c:strCache>
            </c:strRef>
          </c:tx>
          <c:spPr>
            <a:ln w="28575" cap="rnd">
              <a:solidFill>
                <a:srgbClr val="92D050"/>
              </a:solidFill>
              <a:round/>
            </a:ln>
            <a:effectLst/>
          </c:spPr>
          <c:marker>
            <c:symbol val="x"/>
            <c:size val="12"/>
            <c:spPr>
              <a:noFill/>
              <a:ln w="22225">
                <a:solidFill>
                  <a:srgbClr val="92D050"/>
                </a:solidFill>
              </a:ln>
              <a:effectLst/>
            </c:spPr>
          </c:marker>
          <c:cat>
            <c:strRef>
              <c:f>Analysis!$B$4:$B$8</c:f>
              <c:strCache>
                <c:ptCount val="5"/>
                <c:pt idx="0">
                  <c:v>November</c:v>
                </c:pt>
                <c:pt idx="1">
                  <c:v>December</c:v>
                </c:pt>
                <c:pt idx="2">
                  <c:v>January</c:v>
                </c:pt>
                <c:pt idx="3">
                  <c:v>February</c:v>
                </c:pt>
                <c:pt idx="4">
                  <c:v>March</c:v>
                </c:pt>
              </c:strCache>
              <c:extLst/>
            </c:strRef>
          </c:cat>
          <c:val>
            <c:numRef>
              <c:f>Analysis!$F$4:$F$8</c:f>
              <c:numCache>
                <c:formatCode>0.0</c:formatCode>
                <c:ptCount val="5"/>
                <c:pt idx="0">
                  <c:v>10.071245421245422</c:v>
                </c:pt>
                <c:pt idx="1">
                  <c:v>8.2868852459016384</c:v>
                </c:pt>
                <c:pt idx="2">
                  <c:v>5.711111111111113</c:v>
                </c:pt>
                <c:pt idx="3">
                  <c:v>8.1401294498381898</c:v>
                </c:pt>
                <c:pt idx="4">
                  <c:v>10.720390070921985</c:v>
                </c:pt>
              </c:numCache>
              <c:extLst/>
            </c:numRef>
          </c:val>
          <c:smooth val="0"/>
          <c:extLst>
            <c:ext xmlns:c16="http://schemas.microsoft.com/office/drawing/2014/chart" uri="{C3380CC4-5D6E-409C-BE32-E72D297353CC}">
              <c16:uniqueId val="{00000003-2F20-49B8-81B7-DFE9930C2FB4}"/>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Average</a:t>
                </a:r>
                <a:r>
                  <a:rPr lang="en-US" baseline="0"/>
                  <a:t> </a:t>
                </a:r>
                <a:r>
                  <a:rPr lang="en-US"/>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spPr>
    <a:solidFill>
      <a:schemeClr val="bg1"/>
    </a:solidFill>
  </c:spPr>
  <c:txPr>
    <a:bodyPr/>
    <a:lstStyle/>
    <a:p>
      <a:pPr>
        <a:defRPr sz="18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Analysis!$C$3</c:f>
              <c:strCache>
                <c:ptCount val="1"/>
                <c:pt idx="0">
                  <c:v>Scotland</c:v>
                </c:pt>
              </c:strCache>
            </c:strRef>
          </c:tx>
          <c:spPr>
            <a:ln w="28575" cap="rnd">
              <a:solidFill>
                <a:srgbClr val="FF0000"/>
              </a:solidFill>
              <a:round/>
            </a:ln>
            <a:effectLst/>
          </c:spPr>
          <c:marker>
            <c:symbol val="circle"/>
            <c:size val="11"/>
            <c:spPr>
              <a:solidFill>
                <a:srgbClr val="FF0000"/>
              </a:solidFill>
              <a:ln w="15875">
                <a:solidFill>
                  <a:schemeClr val="tx1">
                    <a:alpha val="98000"/>
                  </a:schemeClr>
                </a:solidFill>
              </a:ln>
              <a:effectLst/>
            </c:spPr>
          </c:marker>
          <c:cat>
            <c:strRef>
              <c:f>Analysis!$B$4:$B$8</c:f>
              <c:strCache>
                <c:ptCount val="5"/>
                <c:pt idx="0">
                  <c:v>November</c:v>
                </c:pt>
                <c:pt idx="1">
                  <c:v>December</c:v>
                </c:pt>
                <c:pt idx="2">
                  <c:v>January</c:v>
                </c:pt>
                <c:pt idx="3">
                  <c:v>February</c:v>
                </c:pt>
                <c:pt idx="4">
                  <c:v>March</c:v>
                </c:pt>
              </c:strCache>
              <c:extLst/>
            </c:strRef>
          </c:cat>
          <c:val>
            <c:numRef>
              <c:f>Analysis!$C$4:$C$8</c:f>
              <c:numCache>
                <c:formatCode>0.0</c:formatCode>
                <c:ptCount val="5"/>
                <c:pt idx="0">
                  <c:v>8.2326754385964893</c:v>
                </c:pt>
                <c:pt idx="1">
                  <c:v>7.2145454545454539</c:v>
                </c:pt>
                <c:pt idx="2">
                  <c:v>4.6423423423423431</c:v>
                </c:pt>
                <c:pt idx="3">
                  <c:v>5.7174863387978156</c:v>
                </c:pt>
                <c:pt idx="4">
                  <c:v>8.3340277777777771</c:v>
                </c:pt>
              </c:numCache>
              <c:extLst/>
            </c:numRef>
          </c:val>
          <c:smooth val="0"/>
          <c:extLst>
            <c:ext xmlns:c16="http://schemas.microsoft.com/office/drawing/2014/chart" uri="{C3380CC4-5D6E-409C-BE32-E72D297353CC}">
              <c16:uniqueId val="{00000000-1CCF-4171-B273-72108A4DFD10}"/>
            </c:ext>
          </c:extLst>
        </c:ser>
        <c:ser>
          <c:idx val="1"/>
          <c:order val="1"/>
          <c:tx>
            <c:strRef>
              <c:f>Analysis!$D$3</c:f>
              <c:strCache>
                <c:ptCount val="1"/>
                <c:pt idx="0">
                  <c:v>England</c:v>
                </c:pt>
              </c:strCache>
            </c:strRef>
          </c:tx>
          <c:spPr>
            <a:ln w="28575" cap="rnd">
              <a:solidFill>
                <a:srgbClr val="00B0F0"/>
              </a:solidFill>
              <a:round/>
            </a:ln>
            <a:effectLst/>
          </c:spPr>
          <c:marker>
            <c:symbol val="diamond"/>
            <c:size val="12"/>
            <c:spPr>
              <a:solidFill>
                <a:srgbClr val="00B0F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Analysis!$D$4:$D$8</c:f>
              <c:numCache>
                <c:formatCode>0.0</c:formatCode>
                <c:ptCount val="5"/>
                <c:pt idx="0">
                  <c:v>9.5855855855855872</c:v>
                </c:pt>
                <c:pt idx="1">
                  <c:v>7.8515555555555538</c:v>
                </c:pt>
                <c:pt idx="2">
                  <c:v>5.0730072463768128</c:v>
                </c:pt>
                <c:pt idx="3">
                  <c:v>7.6474358974358978</c:v>
                </c:pt>
                <c:pt idx="4">
                  <c:v>10.564285714285713</c:v>
                </c:pt>
              </c:numCache>
              <c:extLst/>
            </c:numRef>
          </c:val>
          <c:smooth val="0"/>
          <c:extLst>
            <c:ext xmlns:c16="http://schemas.microsoft.com/office/drawing/2014/chart" uri="{C3380CC4-5D6E-409C-BE32-E72D297353CC}">
              <c16:uniqueId val="{00000001-1CCF-4171-B273-72108A4DFD10}"/>
            </c:ext>
          </c:extLst>
        </c:ser>
        <c:ser>
          <c:idx val="2"/>
          <c:order val="2"/>
          <c:tx>
            <c:strRef>
              <c:f>Analysis!$E$3</c:f>
              <c:strCache>
                <c:ptCount val="1"/>
                <c:pt idx="0">
                  <c:v>Northern Ireland</c:v>
                </c:pt>
              </c:strCache>
            </c:strRef>
          </c:tx>
          <c:spPr>
            <a:ln w="28575" cap="rnd">
              <a:solidFill>
                <a:srgbClr val="FFC000"/>
              </a:solidFill>
              <a:round/>
            </a:ln>
            <a:effectLst/>
          </c:spPr>
          <c:marker>
            <c:symbol val="square"/>
            <c:size val="12"/>
            <c:spPr>
              <a:solidFill>
                <a:srgbClr val="FFC000"/>
              </a:solidFill>
              <a:ln w="9525">
                <a:solidFill>
                  <a:schemeClr val="tx1"/>
                </a:solidFill>
              </a:ln>
              <a:effectLst/>
            </c:spPr>
          </c:marker>
          <c:cat>
            <c:strRef>
              <c:f>Analysis!$B$4:$B$8</c:f>
              <c:strCache>
                <c:ptCount val="5"/>
                <c:pt idx="0">
                  <c:v>November</c:v>
                </c:pt>
                <c:pt idx="1">
                  <c:v>December</c:v>
                </c:pt>
                <c:pt idx="2">
                  <c:v>January</c:v>
                </c:pt>
                <c:pt idx="3">
                  <c:v>February</c:v>
                </c:pt>
                <c:pt idx="4">
                  <c:v>March</c:v>
                </c:pt>
              </c:strCache>
              <c:extLst/>
            </c:strRef>
          </c:cat>
          <c:val>
            <c:numRef>
              <c:f>Analysis!$E$4:$E$8</c:f>
              <c:numCache>
                <c:formatCode>0.0</c:formatCode>
                <c:ptCount val="5"/>
                <c:pt idx="0">
                  <c:v>8.76</c:v>
                </c:pt>
                <c:pt idx="1">
                  <c:v>6.7333333333333343</c:v>
                </c:pt>
                <c:pt idx="2">
                  <c:v>4.856410256410256</c:v>
                </c:pt>
                <c:pt idx="3">
                  <c:v>6.7287878787878794</c:v>
                </c:pt>
                <c:pt idx="4">
                  <c:v>9.2854700854700845</c:v>
                </c:pt>
              </c:numCache>
              <c:extLst/>
            </c:numRef>
          </c:val>
          <c:smooth val="0"/>
          <c:extLst>
            <c:ext xmlns:c16="http://schemas.microsoft.com/office/drawing/2014/chart" uri="{C3380CC4-5D6E-409C-BE32-E72D297353CC}">
              <c16:uniqueId val="{00000002-1CCF-4171-B273-72108A4DFD10}"/>
            </c:ext>
          </c:extLst>
        </c:ser>
        <c:ser>
          <c:idx val="3"/>
          <c:order val="3"/>
          <c:tx>
            <c:strRef>
              <c:f>Analysis!$F$3</c:f>
              <c:strCache>
                <c:ptCount val="1"/>
                <c:pt idx="0">
                  <c:v>Wales</c:v>
                </c:pt>
              </c:strCache>
            </c:strRef>
          </c:tx>
          <c:spPr>
            <a:ln w="28575" cap="rnd">
              <a:solidFill>
                <a:srgbClr val="92D050"/>
              </a:solidFill>
              <a:round/>
            </a:ln>
            <a:effectLst/>
          </c:spPr>
          <c:marker>
            <c:symbol val="x"/>
            <c:size val="12"/>
            <c:spPr>
              <a:noFill/>
              <a:ln w="22225">
                <a:solidFill>
                  <a:srgbClr val="92D050"/>
                </a:solidFill>
              </a:ln>
              <a:effectLst/>
            </c:spPr>
          </c:marker>
          <c:cat>
            <c:strRef>
              <c:f>Analysis!$B$4:$B$8</c:f>
              <c:strCache>
                <c:ptCount val="5"/>
                <c:pt idx="0">
                  <c:v>November</c:v>
                </c:pt>
                <c:pt idx="1">
                  <c:v>December</c:v>
                </c:pt>
                <c:pt idx="2">
                  <c:v>January</c:v>
                </c:pt>
                <c:pt idx="3">
                  <c:v>February</c:v>
                </c:pt>
                <c:pt idx="4">
                  <c:v>March</c:v>
                </c:pt>
              </c:strCache>
              <c:extLst/>
            </c:strRef>
          </c:cat>
          <c:val>
            <c:numRef>
              <c:f>Analysis!$F$4:$F$8</c:f>
              <c:numCache>
                <c:formatCode>0.0</c:formatCode>
                <c:ptCount val="5"/>
                <c:pt idx="0">
                  <c:v>10.071245421245422</c:v>
                </c:pt>
                <c:pt idx="1">
                  <c:v>8.2868852459016384</c:v>
                </c:pt>
                <c:pt idx="2">
                  <c:v>5.711111111111113</c:v>
                </c:pt>
                <c:pt idx="3">
                  <c:v>8.1401294498381898</c:v>
                </c:pt>
                <c:pt idx="4">
                  <c:v>10.720390070921985</c:v>
                </c:pt>
              </c:numCache>
              <c:extLst/>
            </c:numRef>
          </c:val>
          <c:smooth val="0"/>
          <c:extLst>
            <c:ext xmlns:c16="http://schemas.microsoft.com/office/drawing/2014/chart" uri="{C3380CC4-5D6E-409C-BE32-E72D297353CC}">
              <c16:uniqueId val="{00000003-1CCF-4171-B273-72108A4DFD10}"/>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2"/>
          <c:min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Average</a:t>
                </a:r>
                <a:r>
                  <a:rPr lang="en-US" baseline="0"/>
                  <a:t> </a:t>
                </a:r>
                <a:r>
                  <a:rPr lang="en-US"/>
                  <a:t>Temperature (°C)</a:t>
                </a:r>
              </a:p>
            </c:rich>
          </c:tx>
          <c:overlay val="0"/>
          <c:spPr>
            <a:noFill/>
            <a:ln>
              <a:noFill/>
            </a:ln>
            <a:effectLst/>
          </c:spPr>
        </c:title>
        <c:numFmt formatCode="0.0" sourceLinked="1"/>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valAx>
    </c:plotArea>
    <c:legend>
      <c:legendPos val="b"/>
      <c:overlay val="0"/>
      <c:spPr>
        <a:noFill/>
        <a:ln>
          <a:noFill/>
        </a:ln>
        <a:effectLst/>
      </c:spPr>
      <c:txPr>
        <a:bodyPr rot="0" vert="horz"/>
        <a:lstStyle/>
        <a:p>
          <a:pPr>
            <a:defRPr/>
          </a:pPr>
          <a:endParaRPr lang="en-US"/>
        </a:p>
      </c:txPr>
    </c:legend>
    <c:plotVisOnly val="1"/>
    <c:dispBlanksAs val="gap"/>
    <c:showDLblsOverMax val="0"/>
    <c:extLst/>
  </c:chart>
  <c:spPr>
    <a:solidFill>
      <a:schemeClr val="bg1"/>
    </a:solidFill>
  </c:spPr>
  <c:txPr>
    <a:bodyPr/>
    <a:lstStyle/>
    <a:p>
      <a:pPr>
        <a:defRPr sz="18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0228867580903"/>
          <c:y val="4.6769522192624188E-2"/>
          <c:w val="0.82603858823323706"/>
          <c:h val="0.83905241512149797"/>
        </c:manualLayout>
      </c:layout>
      <c:lineChart>
        <c:grouping val="standard"/>
        <c:varyColors val="0"/>
        <c:ser>
          <c:idx val="0"/>
          <c:order val="0"/>
          <c:spPr>
            <a:ln w="28575" cap="rnd">
              <a:solidFill>
                <a:schemeClr val="tx1"/>
              </a:solidFill>
              <a:round/>
            </a:ln>
            <a:effectLst/>
          </c:spPr>
          <c:marker>
            <c:symbol val="circle"/>
            <c:size val="11"/>
            <c:spPr>
              <a:solidFill>
                <a:srgbClr val="C00000"/>
              </a:solidFill>
              <a:ln w="9525">
                <a:solidFill>
                  <a:srgbClr val="C00000">
                    <a:alpha val="95000"/>
                  </a:srgbClr>
                </a:solidFill>
              </a:ln>
              <a:effectLst/>
            </c:spPr>
          </c:marker>
          <c:dPt>
            <c:idx val="1"/>
            <c:marker>
              <c:spPr>
                <a:solidFill>
                  <a:srgbClr val="FA9706"/>
                </a:solidFill>
                <a:ln w="9525">
                  <a:solidFill>
                    <a:srgbClr val="FA9706">
                      <a:alpha val="95000"/>
                    </a:srgbClr>
                  </a:solidFill>
                </a:ln>
                <a:effectLst/>
              </c:spPr>
            </c:marker>
            <c:bubble3D val="0"/>
            <c:extLst>
              <c:ext xmlns:c16="http://schemas.microsoft.com/office/drawing/2014/chart" uri="{C3380CC4-5D6E-409C-BE32-E72D297353CC}">
                <c16:uniqueId val="{00000000-CEA8-4555-A780-6886EBFCD38F}"/>
              </c:ext>
            </c:extLst>
          </c:dPt>
          <c:dPt>
            <c:idx val="2"/>
            <c:marker>
              <c:spPr>
                <a:solidFill>
                  <a:srgbClr val="00B050"/>
                </a:solidFill>
                <a:ln w="9525">
                  <a:solidFill>
                    <a:srgbClr val="00B050">
                      <a:alpha val="95000"/>
                    </a:srgbClr>
                  </a:solidFill>
                </a:ln>
                <a:effectLst/>
              </c:spPr>
            </c:marker>
            <c:bubble3D val="0"/>
            <c:extLst>
              <c:ext xmlns:c16="http://schemas.microsoft.com/office/drawing/2014/chart" uri="{C3380CC4-5D6E-409C-BE32-E72D297353CC}">
                <c16:uniqueId val="{00000001-CEA8-4555-A780-6886EBFCD38F}"/>
              </c:ext>
            </c:extLst>
          </c:dPt>
          <c:dPt>
            <c:idx val="3"/>
            <c:marker>
              <c:spPr>
                <a:solidFill>
                  <a:srgbClr val="00B0F0"/>
                </a:solidFill>
                <a:ln w="9525">
                  <a:solidFill>
                    <a:srgbClr val="00B0F0">
                      <a:alpha val="95000"/>
                    </a:srgbClr>
                  </a:solidFill>
                </a:ln>
                <a:effectLst/>
              </c:spPr>
            </c:marker>
            <c:bubble3D val="0"/>
            <c:extLst>
              <c:ext xmlns:c16="http://schemas.microsoft.com/office/drawing/2014/chart" uri="{C3380CC4-5D6E-409C-BE32-E72D297353CC}">
                <c16:uniqueId val="{00000002-CEA8-4555-A780-6886EBFCD38F}"/>
              </c:ext>
            </c:extLst>
          </c:dPt>
          <c:dPt>
            <c:idx val="4"/>
            <c:marker>
              <c:spPr>
                <a:solidFill>
                  <a:srgbClr val="F62AFB"/>
                </a:solidFill>
                <a:ln w="9525">
                  <a:solidFill>
                    <a:srgbClr val="F62AFB">
                      <a:alpha val="95000"/>
                    </a:srgbClr>
                  </a:solidFill>
                </a:ln>
                <a:effectLst/>
              </c:spPr>
            </c:marker>
            <c:bubble3D val="0"/>
            <c:extLst>
              <c:ext xmlns:c16="http://schemas.microsoft.com/office/drawing/2014/chart" uri="{C3380CC4-5D6E-409C-BE32-E72D297353CC}">
                <c16:uniqueId val="{00000003-CEA8-4555-A780-6886EBFCD38F}"/>
              </c:ext>
            </c:extLst>
          </c:dPt>
          <c:cat>
            <c:strRef>
              <c:f>Flowering!$R$25:$V$25</c:f>
              <c:strCache>
                <c:ptCount val="5"/>
                <c:pt idx="0">
                  <c:v>2021/22</c:v>
                </c:pt>
                <c:pt idx="1">
                  <c:v>2022/23</c:v>
                </c:pt>
                <c:pt idx="2">
                  <c:v>2023/24</c:v>
                </c:pt>
                <c:pt idx="3">
                  <c:v>2024/25</c:v>
                </c:pt>
                <c:pt idx="4">
                  <c:v>2025/26</c:v>
                </c:pt>
              </c:strCache>
            </c:strRef>
          </c:cat>
          <c:val>
            <c:numRef>
              <c:f>Flowering!$R$26:$V$26</c:f>
              <c:numCache>
                <c:formatCode>General</c:formatCode>
                <c:ptCount val="5"/>
                <c:pt idx="0">
                  <c:v>8.8000000000000007</c:v>
                </c:pt>
                <c:pt idx="1">
                  <c:v>7.6</c:v>
                </c:pt>
                <c:pt idx="2">
                  <c:v>7.6</c:v>
                </c:pt>
                <c:pt idx="3">
                  <c:v>7.1</c:v>
                </c:pt>
                <c:pt idx="4">
                  <c:v>7.7</c:v>
                </c:pt>
              </c:numCache>
            </c:numRef>
          </c:val>
          <c:smooth val="0"/>
          <c:extLst>
            <c:ext xmlns:c16="http://schemas.microsoft.com/office/drawing/2014/chart" uri="{C3380CC4-5D6E-409C-BE32-E72D297353CC}">
              <c16:uniqueId val="{00000004-CEA8-4555-A780-6886EBFCD38F}"/>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10"/>
          <c:min val="5"/>
        </c:scaling>
        <c:delete val="0"/>
        <c:axPos val="l"/>
        <c:majorGridlines>
          <c:spPr>
            <a:ln w="9525" cap="flat" cmpd="sng" algn="ctr">
              <a:solidFill>
                <a:schemeClr val="tx1">
                  <a:lumMod val="15000"/>
                  <a:lumOff val="85000"/>
                </a:schemeClr>
              </a:solidFill>
              <a:round/>
            </a:ln>
            <a:effectLst/>
          </c:spPr>
        </c:majorGridlines>
        <c:minorGridlines/>
        <c:title>
          <c:tx>
            <c:rich>
              <a:bodyPr rot="-5400000" vert="horz"/>
              <a:lstStyle/>
              <a:p>
                <a:pPr>
                  <a:defRPr/>
                </a:pPr>
                <a:r>
                  <a:rPr lang="en-US"/>
                  <a:t>Temperature (°C)</a:t>
                </a:r>
              </a:p>
            </c:rich>
          </c:tx>
          <c:overlay val="0"/>
          <c:spPr>
            <a:noFill/>
            <a:ln>
              <a:noFill/>
            </a:ln>
            <a:effectLst/>
          </c:spPr>
        </c:title>
        <c:numFmt formatCode="#,##0.0" sourceLinked="0"/>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majorUnit val="1"/>
        <c:minorUnit val="0.5"/>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0720687506035"/>
          <c:y val="4.6769522192624188E-2"/>
          <c:w val="0.78590472177599868"/>
          <c:h val="0.83905241512149797"/>
        </c:manualLayout>
      </c:layout>
      <c:lineChart>
        <c:grouping val="standard"/>
        <c:varyColors val="0"/>
        <c:ser>
          <c:idx val="0"/>
          <c:order val="0"/>
          <c:spPr>
            <a:ln w="28575" cap="rnd">
              <a:solidFill>
                <a:schemeClr val="tx1"/>
              </a:solidFill>
              <a:round/>
            </a:ln>
            <a:effectLst/>
          </c:spPr>
          <c:marker>
            <c:symbol val="circle"/>
            <c:size val="11"/>
            <c:spPr>
              <a:solidFill>
                <a:srgbClr val="C00000"/>
              </a:solidFill>
              <a:ln w="9525">
                <a:solidFill>
                  <a:srgbClr val="C00000">
                    <a:alpha val="95000"/>
                  </a:srgbClr>
                </a:solidFill>
              </a:ln>
              <a:effectLst/>
            </c:spPr>
          </c:marker>
          <c:dPt>
            <c:idx val="1"/>
            <c:marker>
              <c:spPr>
                <a:solidFill>
                  <a:srgbClr val="FA9706"/>
                </a:solidFill>
                <a:ln w="9525">
                  <a:solidFill>
                    <a:srgbClr val="FA9706">
                      <a:alpha val="95000"/>
                    </a:srgbClr>
                  </a:solidFill>
                </a:ln>
                <a:effectLst/>
              </c:spPr>
            </c:marker>
            <c:bubble3D val="0"/>
            <c:extLst>
              <c:ext xmlns:c16="http://schemas.microsoft.com/office/drawing/2014/chart" uri="{C3380CC4-5D6E-409C-BE32-E72D297353CC}">
                <c16:uniqueId val="{00000000-F05B-497E-B23E-9829C405EF8F}"/>
              </c:ext>
            </c:extLst>
          </c:dPt>
          <c:dPt>
            <c:idx val="2"/>
            <c:marker>
              <c:spPr>
                <a:solidFill>
                  <a:srgbClr val="00B050"/>
                </a:solidFill>
                <a:ln w="9525">
                  <a:solidFill>
                    <a:srgbClr val="00B050">
                      <a:alpha val="95000"/>
                    </a:srgbClr>
                  </a:solidFill>
                </a:ln>
                <a:effectLst/>
              </c:spPr>
            </c:marker>
            <c:bubble3D val="0"/>
            <c:extLst>
              <c:ext xmlns:c16="http://schemas.microsoft.com/office/drawing/2014/chart" uri="{C3380CC4-5D6E-409C-BE32-E72D297353CC}">
                <c16:uniqueId val="{00000001-F05B-497E-B23E-9829C405EF8F}"/>
              </c:ext>
            </c:extLst>
          </c:dPt>
          <c:dPt>
            <c:idx val="3"/>
            <c:marker>
              <c:spPr>
                <a:solidFill>
                  <a:srgbClr val="00B0F0"/>
                </a:solidFill>
                <a:ln w="9525">
                  <a:solidFill>
                    <a:srgbClr val="00B0F0">
                      <a:alpha val="95000"/>
                    </a:srgbClr>
                  </a:solidFill>
                </a:ln>
                <a:effectLst/>
              </c:spPr>
            </c:marker>
            <c:bubble3D val="0"/>
            <c:extLst>
              <c:ext xmlns:c16="http://schemas.microsoft.com/office/drawing/2014/chart" uri="{C3380CC4-5D6E-409C-BE32-E72D297353CC}">
                <c16:uniqueId val="{00000002-F05B-497E-B23E-9829C405EF8F}"/>
              </c:ext>
            </c:extLst>
          </c:dPt>
          <c:dPt>
            <c:idx val="4"/>
            <c:marker>
              <c:spPr>
                <a:solidFill>
                  <a:srgbClr val="F62AFB"/>
                </a:solidFill>
                <a:ln w="9525">
                  <a:solidFill>
                    <a:srgbClr val="F62AFB">
                      <a:alpha val="95000"/>
                    </a:srgbClr>
                  </a:solidFill>
                </a:ln>
                <a:effectLst/>
              </c:spPr>
            </c:marker>
            <c:bubble3D val="0"/>
            <c:extLst>
              <c:ext xmlns:c16="http://schemas.microsoft.com/office/drawing/2014/chart" uri="{C3380CC4-5D6E-409C-BE32-E72D297353CC}">
                <c16:uniqueId val="{00000003-F05B-497E-B23E-9829C405EF8F}"/>
              </c:ext>
            </c:extLst>
          </c:dPt>
          <c:cat>
            <c:strRef>
              <c:f>Flowering!$R$29:$V$29</c:f>
              <c:strCache>
                <c:ptCount val="5"/>
                <c:pt idx="0">
                  <c:v>2021/22</c:v>
                </c:pt>
                <c:pt idx="1">
                  <c:v>2022/23</c:v>
                </c:pt>
                <c:pt idx="2">
                  <c:v>2023/24</c:v>
                </c:pt>
                <c:pt idx="3">
                  <c:v>2024/25</c:v>
                </c:pt>
                <c:pt idx="4">
                  <c:v>2025/26</c:v>
                </c:pt>
              </c:strCache>
            </c:strRef>
          </c:cat>
          <c:val>
            <c:numRef>
              <c:f>Flowering!$R$30:$V$30</c:f>
              <c:numCache>
                <c:formatCode>General</c:formatCode>
                <c:ptCount val="5"/>
                <c:pt idx="0">
                  <c:v>285</c:v>
                </c:pt>
                <c:pt idx="1">
                  <c:v>341</c:v>
                </c:pt>
                <c:pt idx="2">
                  <c:v>469</c:v>
                </c:pt>
                <c:pt idx="3">
                  <c:v>277</c:v>
                </c:pt>
                <c:pt idx="4">
                  <c:v>140</c:v>
                </c:pt>
              </c:numCache>
            </c:numRef>
          </c:val>
          <c:smooth val="0"/>
          <c:extLst>
            <c:ext xmlns:c16="http://schemas.microsoft.com/office/drawing/2014/chart" uri="{C3380CC4-5D6E-409C-BE32-E72D297353CC}">
              <c16:uniqueId val="{00000004-CE8C-4D4C-9C24-84D1B03A0E30}"/>
            </c:ext>
          </c:extLst>
        </c:ser>
        <c:dLbls>
          <c:showLegendKey val="0"/>
          <c:showVal val="0"/>
          <c:showCatName val="0"/>
          <c:showSerName val="0"/>
          <c:showPercent val="0"/>
          <c:showBubbleSize val="0"/>
        </c:dLbls>
        <c:marker val="1"/>
        <c:smooth val="0"/>
        <c:axId val="2128683872"/>
        <c:axId val="2128680544"/>
      </c:lineChart>
      <c:catAx>
        <c:axId val="2128683872"/>
        <c:scaling>
          <c:orientation val="minMax"/>
        </c:scaling>
        <c:delete val="0"/>
        <c:axPos val="b"/>
        <c:majorGridlines/>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128680544"/>
        <c:crosses val="autoZero"/>
        <c:auto val="1"/>
        <c:lblAlgn val="ctr"/>
        <c:lblOffset val="100"/>
        <c:noMultiLvlLbl val="0"/>
      </c:catAx>
      <c:valAx>
        <c:axId val="2128680544"/>
        <c:scaling>
          <c:orientation val="minMax"/>
          <c:max val="500"/>
          <c:min val="1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Rainfall (mm)</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vert="horz"/>
          <a:lstStyle/>
          <a:p>
            <a:pPr>
              <a:defRPr/>
            </a:pPr>
            <a:endParaRPr lang="en-US"/>
          </a:p>
        </c:txPr>
        <c:crossAx val="2128683872"/>
        <c:crosses val="autoZero"/>
        <c:crossBetween val="midCat"/>
        <c:majorUnit val="50"/>
        <c:minorUnit val="10"/>
      </c:valAx>
    </c:plotArea>
    <c:plotVisOnly val="1"/>
    <c:dispBlanksAs val="gap"/>
    <c:showDLblsOverMax val="0"/>
    <c:extLst/>
  </c:chart>
  <c:txPr>
    <a:bodyPr/>
    <a:lstStyle/>
    <a:p>
      <a:pPr>
        <a:defRPr sz="1600">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Flowering!$T$17</c:f>
              <c:strCache>
                <c:ptCount val="1"/>
                <c:pt idx="0">
                  <c:v>cm</c:v>
                </c:pt>
              </c:strCache>
            </c:strRef>
          </c:tx>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1-27AF-4DED-9CC1-26CD9B30E410}"/>
              </c:ext>
            </c:extLst>
          </c:dPt>
          <c:dPt>
            <c:idx val="1"/>
            <c:invertIfNegative val="0"/>
            <c:bubble3D val="0"/>
            <c:spPr>
              <a:solidFill>
                <a:srgbClr val="00B0F0"/>
              </a:solidFill>
              <a:ln>
                <a:solidFill>
                  <a:schemeClr val="tx1"/>
                </a:solidFill>
              </a:ln>
              <a:effectLst/>
            </c:spPr>
            <c:extLst>
              <c:ext xmlns:c16="http://schemas.microsoft.com/office/drawing/2014/chart" uri="{C3380CC4-5D6E-409C-BE32-E72D297353CC}">
                <c16:uniqueId val="{00000003-27AF-4DED-9CC1-26CD9B30E410}"/>
              </c:ext>
            </c:extLst>
          </c:dPt>
          <c:dPt>
            <c:idx val="2"/>
            <c:invertIfNegative val="0"/>
            <c:bubble3D val="0"/>
            <c:spPr>
              <a:solidFill>
                <a:srgbClr val="FFC000"/>
              </a:solidFill>
              <a:ln>
                <a:solidFill>
                  <a:schemeClr val="tx1"/>
                </a:solidFill>
              </a:ln>
              <a:effectLst/>
            </c:spPr>
            <c:extLst>
              <c:ext xmlns:c16="http://schemas.microsoft.com/office/drawing/2014/chart" uri="{C3380CC4-5D6E-409C-BE32-E72D297353CC}">
                <c16:uniqueId val="{00000005-27AF-4DED-9CC1-26CD9B30E410}"/>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7-27AF-4DED-9CC1-26CD9B30E410}"/>
              </c:ext>
            </c:extLst>
          </c:dPt>
          <c:cat>
            <c:strRef>
              <c:f>Flowering!$P$18:$P$21</c:f>
              <c:strCache>
                <c:ptCount val="4"/>
                <c:pt idx="0">
                  <c:v>Scotland</c:v>
                </c:pt>
                <c:pt idx="1">
                  <c:v>England</c:v>
                </c:pt>
                <c:pt idx="2">
                  <c:v>Northern Ireland</c:v>
                </c:pt>
                <c:pt idx="3">
                  <c:v>Wales</c:v>
                </c:pt>
              </c:strCache>
            </c:strRef>
          </c:cat>
          <c:val>
            <c:numRef>
              <c:f>Flowering!$T$18:$T$21</c:f>
              <c:numCache>
                <c:formatCode>0</c:formatCode>
                <c:ptCount val="4"/>
                <c:pt idx="0">
                  <c:v>20</c:v>
                </c:pt>
                <c:pt idx="1">
                  <c:v>25.965124771758973</c:v>
                </c:pt>
                <c:pt idx="2">
                  <c:v>25</c:v>
                </c:pt>
                <c:pt idx="3">
                  <c:v>26</c:v>
                </c:pt>
              </c:numCache>
            </c:numRef>
          </c:val>
          <c:extLst>
            <c:ext xmlns:c16="http://schemas.microsoft.com/office/drawing/2014/chart" uri="{C3380CC4-5D6E-409C-BE32-E72D297353CC}">
              <c16:uniqueId val="{00000008-27AF-4DED-9CC1-26CD9B30E410}"/>
            </c:ext>
          </c:extLst>
        </c:ser>
        <c:dLbls>
          <c:showLegendKey val="0"/>
          <c:showVal val="0"/>
          <c:showCatName val="0"/>
          <c:showSerName val="0"/>
          <c:showPercent val="0"/>
          <c:showBubbleSize val="0"/>
        </c:dLbls>
        <c:gapWidth val="59"/>
        <c:overlap val="-27"/>
        <c:axId val="54152016"/>
        <c:axId val="54152432"/>
      </c:barChart>
      <c:catAx>
        <c:axId val="54152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1800"/>
            </a:pPr>
            <a:endParaRPr lang="en-US"/>
          </a:p>
        </c:txPr>
        <c:crossAx val="54152432"/>
        <c:crosses val="autoZero"/>
        <c:auto val="1"/>
        <c:lblAlgn val="ctr"/>
        <c:lblOffset val="100"/>
        <c:noMultiLvlLbl val="0"/>
      </c:catAx>
      <c:valAx>
        <c:axId val="54152432"/>
        <c:scaling>
          <c:orientation val="minMax"/>
          <c:max val="30"/>
        </c:scaling>
        <c:delete val="0"/>
        <c:axPos val="l"/>
        <c:majorGridlines>
          <c:spPr>
            <a:ln w="9525" cap="flat" cmpd="sng" algn="ctr">
              <a:solidFill>
                <a:schemeClr val="tx1">
                  <a:lumMod val="75000"/>
                  <a:lumOff val="25000"/>
                </a:schemeClr>
              </a:solidFill>
              <a:round/>
            </a:ln>
            <a:effectLst/>
          </c:spPr>
        </c:majorGridlines>
        <c:minorGridlines/>
        <c:title>
          <c:tx>
            <c:rich>
              <a:bodyPr rot="-5400000" vert="horz"/>
              <a:lstStyle/>
              <a:p>
                <a:pPr>
                  <a:defRPr sz="1800"/>
                </a:pPr>
                <a:r>
                  <a:rPr lang="en-US" sz="1800"/>
                  <a:t>Height (cm)</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54152016"/>
        <c:crosses val="autoZero"/>
        <c:crossBetween val="between"/>
      </c:valAx>
    </c:plotArea>
    <c:plotVisOnly val="1"/>
    <c:dispBlanksAs val="gap"/>
    <c:showDLblsOverMax val="0"/>
    <c:extLst/>
  </c:chart>
  <c:txPr>
    <a:bodyPr/>
    <a:lstStyle/>
    <a:p>
      <a:pPr>
        <a:defRPr sz="1200">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sz="quarter" idx="1"/>
          </p:nvPr>
        </p:nvSpPr>
        <p:spPr>
          <a:xfrm>
            <a:off x="4020652" y="2"/>
            <a:ext cx="3076976" cy="512311"/>
          </a:xfrm>
          <a:prstGeom prst="rect">
            <a:avLst/>
          </a:prstGeom>
        </p:spPr>
        <p:txBody>
          <a:bodyPr vert="horz" lIns="95824" tIns="47912" rIns="95824" bIns="47912" rtlCol="0"/>
          <a:lstStyle>
            <a:lvl1pPr algn="r">
              <a:defRPr sz="1300"/>
            </a:lvl1pPr>
          </a:lstStyle>
          <a:p>
            <a:fld id="{50FB882D-8596-49B8-86D4-FA54AC710A48}" type="datetimeFigureOut">
              <a:rPr lang="en-GB" smtClean="0"/>
              <a:t>29/04/2026</a:t>
            </a:fld>
            <a:endParaRPr lang="en-GB"/>
          </a:p>
        </p:txBody>
      </p:sp>
      <p:sp>
        <p:nvSpPr>
          <p:cNvPr id="4" name="Footer Placeholder 3"/>
          <p:cNvSpPr>
            <a:spLocks noGrp="1"/>
          </p:cNvSpPr>
          <p:nvPr>
            <p:ph type="ftr" sz="quarter" idx="2"/>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5" name="Slide Number Placeholder 4"/>
          <p:cNvSpPr>
            <a:spLocks noGrp="1"/>
          </p:cNvSpPr>
          <p:nvPr>
            <p:ph type="sldNum" sz="quarter" idx="3"/>
          </p:nvPr>
        </p:nvSpPr>
        <p:spPr>
          <a:xfrm>
            <a:off x="4020652" y="9720645"/>
            <a:ext cx="3076976" cy="512310"/>
          </a:xfrm>
          <a:prstGeom prst="rect">
            <a:avLst/>
          </a:prstGeom>
        </p:spPr>
        <p:txBody>
          <a:bodyPr vert="horz" lIns="95824" tIns="47912" rIns="95824" bIns="47912" rtlCol="0" anchor="b"/>
          <a:lstStyle>
            <a:lvl1pPr algn="r">
              <a:defRPr sz="1300"/>
            </a:lvl1pPr>
          </a:lstStyle>
          <a:p>
            <a:fld id="{132835D9-5CE8-4FD6-804F-CB0939E3A39C}" type="slidenum">
              <a:rPr lang="en-GB" smtClean="0"/>
              <a:t>‹#›</a:t>
            </a:fld>
            <a:endParaRPr lang="en-GB"/>
          </a:p>
        </p:txBody>
      </p:sp>
    </p:spTree>
    <p:extLst>
      <p:ext uri="{BB962C8B-B14F-4D97-AF65-F5344CB8AC3E}">
        <p14:creationId xmlns:p14="http://schemas.microsoft.com/office/powerpoint/2010/main" val="42631038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idx="1"/>
          </p:nvPr>
        </p:nvSpPr>
        <p:spPr>
          <a:xfrm>
            <a:off x="4020652" y="2"/>
            <a:ext cx="3076976" cy="512311"/>
          </a:xfrm>
          <a:prstGeom prst="rect">
            <a:avLst/>
          </a:prstGeom>
        </p:spPr>
        <p:txBody>
          <a:bodyPr vert="horz" lIns="95824" tIns="47912" rIns="95824" bIns="47912" rtlCol="0"/>
          <a:lstStyle>
            <a:lvl1pPr algn="r">
              <a:defRPr sz="1300"/>
            </a:lvl1pPr>
          </a:lstStyle>
          <a:p>
            <a:fld id="{75F62C9A-3878-4DF6-92A8-280C3E914686}" type="datetimeFigureOut">
              <a:rPr lang="en-GB" smtClean="0"/>
              <a:t>29/04/2026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824" tIns="47912" rIns="95824" bIns="47912" rtlCol="0" anchor="ctr"/>
          <a:lstStyle/>
          <a:p>
            <a:endParaRPr lang="en-GB"/>
          </a:p>
        </p:txBody>
      </p:sp>
      <p:sp>
        <p:nvSpPr>
          <p:cNvPr id="5" name="Notes Placeholder 4"/>
          <p:cNvSpPr>
            <a:spLocks noGrp="1"/>
          </p:cNvSpPr>
          <p:nvPr>
            <p:ph type="body" sz="quarter" idx="3"/>
          </p:nvPr>
        </p:nvSpPr>
        <p:spPr>
          <a:xfrm>
            <a:off x="709431" y="4861151"/>
            <a:ext cx="5680444" cy="4605824"/>
          </a:xfrm>
          <a:prstGeom prst="rect">
            <a:avLst/>
          </a:prstGeom>
        </p:spPr>
        <p:txBody>
          <a:bodyPr vert="horz" lIns="95824" tIns="47912" rIns="95824" bIns="479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7" name="Slide Number Placeholder 6"/>
          <p:cNvSpPr>
            <a:spLocks noGrp="1"/>
          </p:cNvSpPr>
          <p:nvPr>
            <p:ph type="sldNum" sz="quarter" idx="5"/>
          </p:nvPr>
        </p:nvSpPr>
        <p:spPr>
          <a:xfrm>
            <a:off x="4020652" y="9720645"/>
            <a:ext cx="3076976" cy="512310"/>
          </a:xfrm>
          <a:prstGeom prst="rect">
            <a:avLst/>
          </a:prstGeom>
        </p:spPr>
        <p:txBody>
          <a:bodyPr vert="horz" lIns="95824" tIns="47912" rIns="95824" bIns="47912" rtlCol="0" anchor="b"/>
          <a:lstStyle>
            <a:lvl1pPr algn="r">
              <a:defRPr sz="1300"/>
            </a:lvl1pPr>
          </a:lstStyle>
          <a:p>
            <a:fld id="{6B226B69-651C-458E-A63E-5F5AC7279B54}" type="slidenum">
              <a:rPr lang="en-GB" smtClean="0"/>
              <a:t>‹#›</a:t>
            </a:fld>
            <a:endParaRPr lang="en-GB"/>
          </a:p>
        </p:txBody>
      </p:sp>
    </p:spTree>
    <p:extLst>
      <p:ext uri="{BB962C8B-B14F-4D97-AF65-F5344CB8AC3E}">
        <p14:creationId xmlns:p14="http://schemas.microsoft.com/office/powerpoint/2010/main" val="27395750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8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085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8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88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465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28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266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527CDC-5B91-4F4E-B3FD-5DB9B6B66603}" type="datetime1">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26534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7AEBCA-87AD-4022-90F5-16B4057C8906}" type="datetime1">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0155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3D8228-9A08-46F5-91A7-99516FDB22B3}" type="datetime1">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54053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391D28-22FA-4CC9-8B8E-2A7905CF0945}" type="datetime1">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415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38397-28B4-4827-8048-15A8B85FED3A}" type="datetime1">
              <a:rPr lang="en-GB" smtClean="0"/>
              <a:t>29/04/2026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60859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D1F365-1BB6-4A5D-8BD5-8577416BA555}" type="datetime1">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71752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534364-2E42-4963-B54F-B55A1E6E22F6}" type="datetime1">
              <a:rPr lang="en-GB" smtClean="0"/>
              <a:t>29/04/2026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4823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403B44-F221-4619-93FE-64B9845D339B}" type="datetime1">
              <a:rPr lang="en-GB" smtClean="0"/>
              <a:t>29/04/2026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9507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9D48-266A-4CC6-9BDC-9F3C9068085E}" type="datetime1">
              <a:rPr lang="en-GB" smtClean="0"/>
              <a:t>29/04/2026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20228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9BC19C-8A1F-4E8A-A25B-5D15BBE5A080}" type="datetime1">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0057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E0574-C5F6-4D68-9BF1-C6B65ADB0446}" type="datetime1">
              <a:rPr lang="en-GB" smtClean="0"/>
              <a:t>29/04/2026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82121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7EA9-94FE-45FD-B27B-C29980EDAB08}" type="datetime1">
              <a:rPr lang="en-GB" smtClean="0"/>
              <a:t>29/04/2026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89FD-64F2-4252-96D0-06415BD575BB}" type="slidenum">
              <a:rPr lang="en-GB" smtClean="0"/>
              <a:t>‹#›</a:t>
            </a:fld>
            <a:endParaRPr lang="en-GB"/>
          </a:p>
        </p:txBody>
      </p:sp>
    </p:spTree>
    <p:extLst>
      <p:ext uri="{BB962C8B-B14F-4D97-AF65-F5344CB8AC3E}">
        <p14:creationId xmlns:p14="http://schemas.microsoft.com/office/powerpoint/2010/main" val="90344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14.wmf"/><Relationship Id="rId4" Type="http://schemas.openxmlformats.org/officeDocument/2006/relationships/image" Target="../media/image26.png"/><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hyperlink" Target="https://www.metoffice.gov.uk/binaries/content/assets/metofficegovuk/pdf/weather/learn-about/uk-past-events/summaries/seasonal-assessment---winter25.pdf"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kahoot.it/challenge/0080829020?challenge-id=712c72b2-b63c-4d6a-98bc-d9968754d81e_1776951719933" TargetMode="External"/><Relationship Id="rId5" Type="http://schemas.openxmlformats.org/officeDocument/2006/relationships/hyperlink" Target="https://kahoot.it/challenge/0085180346?challenge-id=712c72b2-b63c-4d6a-98bc-d9968754d81e_1776950835369" TargetMode="Externa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536699-DC7A-76D7-D5E6-52C66088D381}"/>
              </a:ext>
            </a:extLst>
          </p:cNvPr>
          <p:cNvSpPr/>
          <p:nvPr/>
        </p:nvSpPr>
        <p:spPr>
          <a:xfrm>
            <a:off x="0" y="1789601"/>
            <a:ext cx="9144000" cy="250349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p:nvPr/>
        </p:nvPicPr>
        <p:blipFill>
          <a:blip r:embed="rId3" cstate="screen">
            <a:extLst>
              <a:ext uri="{28A0092B-C50C-407E-A947-70E740481C1C}">
                <a14:useLocalDpi xmlns:a14="http://schemas.microsoft.com/office/drawing/2010/main"/>
              </a:ext>
            </a:extLst>
          </a:blip>
          <a:stretch>
            <a:fillRect/>
          </a:stretch>
        </p:blipFill>
        <p:spPr>
          <a:xfrm>
            <a:off x="4314280" y="188639"/>
            <a:ext cx="2192937" cy="913711"/>
          </a:xfrm>
          <a:prstGeom prst="rect">
            <a:avLst/>
          </a:prstGeom>
        </p:spPr>
      </p:pic>
      <p:sp>
        <p:nvSpPr>
          <p:cNvPr id="3" name="TextBox 2"/>
          <p:cNvSpPr txBox="1"/>
          <p:nvPr/>
        </p:nvSpPr>
        <p:spPr>
          <a:xfrm>
            <a:off x="500492" y="1789601"/>
            <a:ext cx="8031948" cy="2308324"/>
          </a:xfrm>
          <a:prstGeom prst="rect">
            <a:avLst/>
          </a:prstGeom>
          <a:noFill/>
        </p:spPr>
        <p:txBody>
          <a:bodyPr wrap="square" rtlCol="0">
            <a:spAutoFit/>
          </a:bodyPr>
          <a:lstStyle/>
          <a:p>
            <a:pPr algn="ctr"/>
            <a:r>
              <a:rPr lang="en-GB" sz="7200" b="1" dirty="0">
                <a:solidFill>
                  <a:schemeClr val="bg1"/>
                </a:solidFill>
                <a:latin typeface="Bookman Old Style" panose="02050604050505020204" pitchFamily="18" charset="0"/>
              </a:rPr>
              <a:t>Results Report</a:t>
            </a:r>
          </a:p>
          <a:p>
            <a:pPr algn="ctr"/>
            <a:r>
              <a:rPr lang="en-GB" sz="7200" b="1" dirty="0">
                <a:solidFill>
                  <a:schemeClr val="bg1"/>
                </a:solidFill>
                <a:latin typeface="Bookman Old Style" panose="02050604050505020204" pitchFamily="18" charset="0"/>
              </a:rPr>
              <a:t>2026</a:t>
            </a:r>
          </a:p>
        </p:txBody>
      </p:sp>
      <p:pic>
        <p:nvPicPr>
          <p:cNvPr id="7" name="Picture 6" descr="A picture containing icon&#10;&#10;Description automatically generated">
            <a:extLst>
              <a:ext uri="{FF2B5EF4-FFF2-40B4-BE49-F238E27FC236}">
                <a16:creationId xmlns:a16="http://schemas.microsoft.com/office/drawing/2014/main" id="{B50029BD-A69E-C705-531D-C1019A8B03A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07684" y="188640"/>
            <a:ext cx="2527936" cy="913711"/>
          </a:xfrm>
          <a:prstGeom prst="rect">
            <a:avLst/>
          </a:prstGeom>
        </p:spPr>
      </p:pic>
      <p:pic>
        <p:nvPicPr>
          <p:cNvPr id="12" name="Picture 11">
            <a:extLst>
              <a:ext uri="{FF2B5EF4-FFF2-40B4-BE49-F238E27FC236}">
                <a16:creationId xmlns:a16="http://schemas.microsoft.com/office/drawing/2014/main" id="{6E4F4A25-777D-408C-4ADB-5BFD813BB02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1338767">
            <a:off x="-96191" y="4249817"/>
            <a:ext cx="3053132" cy="2289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A picture containing text, clipart&#10;&#10;Description automatically generated">
            <a:extLst>
              <a:ext uri="{FF2B5EF4-FFF2-40B4-BE49-F238E27FC236}">
                <a16:creationId xmlns:a16="http://schemas.microsoft.com/office/drawing/2014/main" id="{48634545-005C-39EC-42B9-8DA3ABA6C9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520" y="105232"/>
            <a:ext cx="1555733" cy="1675006"/>
          </a:xfrm>
          <a:prstGeom prst="rect">
            <a:avLst/>
          </a:prstGeom>
        </p:spPr>
      </p:pic>
      <p:pic>
        <p:nvPicPr>
          <p:cNvPr id="18" name="Picture 17">
            <a:extLst>
              <a:ext uri="{FF2B5EF4-FFF2-40B4-BE49-F238E27FC236}">
                <a16:creationId xmlns:a16="http://schemas.microsoft.com/office/drawing/2014/main" id="{9D919D3E-7871-E953-AACD-D799866F7F6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404690">
            <a:off x="5996477" y="4290304"/>
            <a:ext cx="3184705" cy="2388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220255">
            <a:off x="2788418" y="4098704"/>
            <a:ext cx="3456097" cy="2592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679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Considering what we know so far, where do you think daffodils flowered first?</a:t>
            </a:r>
          </a:p>
        </p:txBody>
      </p:sp>
      <p:grpSp>
        <p:nvGrpSpPr>
          <p:cNvPr id="3" name="Group 2"/>
          <p:cNvGrpSpPr/>
          <p:nvPr/>
        </p:nvGrpSpPr>
        <p:grpSpPr>
          <a:xfrm>
            <a:off x="646860" y="129406"/>
            <a:ext cx="828796" cy="923330"/>
            <a:chOff x="7056784" y="5805264"/>
            <a:chExt cx="828796" cy="92333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aphicFrame>
        <p:nvGraphicFramePr>
          <p:cNvPr id="8" name="Table 7"/>
          <p:cNvGraphicFramePr>
            <a:graphicFrameLocks noGrp="1"/>
          </p:cNvGraphicFramePr>
          <p:nvPr>
            <p:extLst>
              <p:ext uri="{D42A27DB-BD31-4B8C-83A1-F6EECF244321}">
                <p14:modId xmlns:p14="http://schemas.microsoft.com/office/powerpoint/2010/main" val="1408643297"/>
              </p:ext>
            </p:extLst>
          </p:nvPr>
        </p:nvGraphicFramePr>
        <p:xfrm>
          <a:off x="1205323" y="2204864"/>
          <a:ext cx="6589338" cy="4248472"/>
        </p:xfrm>
        <a:graphic>
          <a:graphicData uri="http://schemas.openxmlformats.org/drawingml/2006/table">
            <a:tbl>
              <a:tblPr firstRow="1" bandRow="1">
                <a:tableStyleId>{5940675A-B579-460E-94D1-54222C63F5DA}</a:tableStyleId>
              </a:tblPr>
              <a:tblGrid>
                <a:gridCol w="3345969">
                  <a:extLst>
                    <a:ext uri="{9D8B030D-6E8A-4147-A177-3AD203B41FA5}">
                      <a16:colId xmlns:a16="http://schemas.microsoft.com/office/drawing/2014/main" val="20000"/>
                    </a:ext>
                  </a:extLst>
                </a:gridCol>
                <a:gridCol w="3243369">
                  <a:extLst>
                    <a:ext uri="{9D8B030D-6E8A-4147-A177-3AD203B41FA5}">
                      <a16:colId xmlns:a16="http://schemas.microsoft.com/office/drawing/2014/main" val="20001"/>
                    </a:ext>
                  </a:extLst>
                </a:gridCol>
              </a:tblGrid>
              <a:tr h="4248472">
                <a:tc>
                  <a:txBody>
                    <a:bodyPr/>
                    <a:lstStyle/>
                    <a:p>
                      <a:pPr algn="ctr"/>
                      <a:r>
                        <a:rPr lang="en-GB" sz="2400" b="1" u="sng" dirty="0">
                          <a:solidFill>
                            <a:schemeClr val="bg1"/>
                          </a:solidFill>
                          <a:effectLst>
                            <a:outerShdw blurRad="38100" dist="38100" dir="2700000" algn="tl">
                              <a:srgbClr val="000000">
                                <a:alpha val="43137"/>
                              </a:srgbClr>
                            </a:outerShdw>
                          </a:effectLst>
                          <a:latin typeface="Book Antiqua" panose="02040602050305030304" pitchFamily="18" charset="0"/>
                        </a:rPr>
                        <a:t>Most Rain:</a:t>
                      </a: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Wales</a:t>
                      </a:r>
                    </a:p>
                    <a:p>
                      <a:pPr algn="ct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N Ireland and Scotland were in the middle.</a:t>
                      </a:r>
                    </a:p>
                    <a:p>
                      <a:pPr algn="ct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p>
                      <a:pPr algn="ct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England was </a:t>
                      </a:r>
                      <a:b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br>
                      <a:r>
                        <a:rPr lang="en-GB" sz="2000" b="1" dirty="0">
                          <a:solidFill>
                            <a:schemeClr val="bg1"/>
                          </a:solidFill>
                          <a:effectLst>
                            <a:outerShdw blurRad="38100" dist="38100" dir="2700000" algn="tl">
                              <a:srgbClr val="000000">
                                <a:alpha val="43137"/>
                              </a:srgbClr>
                            </a:outerShdw>
                          </a:effectLst>
                          <a:latin typeface="Book Antiqua" panose="02040602050305030304" pitchFamily="18" charset="0"/>
                        </a:rPr>
                        <a:t>the driest.</a:t>
                      </a:r>
                    </a:p>
                  </a:txBody>
                  <a:tcPr anchor="ctr">
                    <a:blipFill dpi="0" rotWithShape="1">
                      <a:blip r:embed="rId3" cstate="print">
                        <a:extLst>
                          <a:ext uri="{28A0092B-C50C-407E-A947-70E740481C1C}">
                            <a14:useLocalDpi xmlns:a14="http://schemas.microsoft.com/office/drawing/2010/main" val="0"/>
                          </a:ext>
                        </a:extLst>
                      </a:blip>
                      <a:srcRect/>
                      <a:stretch>
                        <a:fillRect/>
                      </a:stretch>
                    </a:blipFill>
                  </a:tcPr>
                </a:tc>
                <a:tc>
                  <a:txBody>
                    <a:bodyPr/>
                    <a:lstStyle/>
                    <a:p>
                      <a:pPr algn="ctr"/>
                      <a:r>
                        <a:rPr lang="en-GB" sz="2400" u="sng" dirty="0">
                          <a:effectLst>
                            <a:outerShdw blurRad="38100" dist="38100" dir="2700000" algn="tl">
                              <a:srgbClr val="000000">
                                <a:alpha val="43137"/>
                              </a:srgbClr>
                            </a:outerShdw>
                          </a:effectLst>
                          <a:latin typeface="Book Antiqua" panose="02040602050305030304" pitchFamily="18" charset="0"/>
                        </a:rPr>
                        <a:t>Warmest:</a:t>
                      </a:r>
                    </a:p>
                    <a:p>
                      <a:pPr algn="ctr"/>
                      <a:r>
                        <a:rPr lang="en-GB" sz="2000" baseline="0" dirty="0">
                          <a:effectLst>
                            <a:outerShdw blurRad="38100" dist="38100" dir="2700000" algn="tl">
                              <a:srgbClr val="000000">
                                <a:alpha val="43137"/>
                              </a:srgbClr>
                            </a:outerShdw>
                          </a:effectLst>
                          <a:latin typeface="Book Antiqua" panose="02040602050305030304" pitchFamily="18" charset="0"/>
                        </a:rPr>
                        <a:t>Wales</a:t>
                      </a:r>
                    </a:p>
                    <a:p>
                      <a:pPr algn="ctr"/>
                      <a:endParaRPr lang="en-GB" sz="2000" baseline="0" dirty="0">
                        <a:effectLst>
                          <a:outerShdw blurRad="38100" dist="38100" dir="2700000" algn="tl">
                            <a:srgbClr val="000000">
                              <a:alpha val="43137"/>
                            </a:srgbClr>
                          </a:outerShdw>
                        </a:effectLst>
                        <a:latin typeface="Book Antiqua" panose="02040602050305030304" pitchFamily="18" charset="0"/>
                      </a:endParaRPr>
                    </a:p>
                    <a:p>
                      <a:pPr algn="ctr"/>
                      <a:r>
                        <a:rPr lang="en-GB" sz="2000" baseline="0" dirty="0">
                          <a:effectLst>
                            <a:outerShdw blurRad="38100" dist="38100" dir="2700000" algn="tl">
                              <a:srgbClr val="000000">
                                <a:alpha val="43137"/>
                              </a:srgbClr>
                            </a:outerShdw>
                          </a:effectLst>
                          <a:latin typeface="Book Antiqua" panose="02040602050305030304" pitchFamily="18" charset="0"/>
                        </a:rPr>
                        <a:t>England and N Ireland were in the middle.</a:t>
                      </a:r>
                    </a:p>
                    <a:p>
                      <a:pPr algn="ctr"/>
                      <a:endParaRPr lang="en-GB" sz="2000" baseline="0" dirty="0">
                        <a:effectLst>
                          <a:outerShdw blurRad="38100" dist="38100" dir="2700000" algn="tl">
                            <a:srgbClr val="000000">
                              <a:alpha val="43137"/>
                            </a:srgbClr>
                          </a:outerShdw>
                        </a:effectLst>
                        <a:latin typeface="Book Antiqua" panose="02040602050305030304" pitchFamily="18" charset="0"/>
                      </a:endParaRPr>
                    </a:p>
                    <a:p>
                      <a:pPr algn="ctr"/>
                      <a:r>
                        <a:rPr lang="en-GB" sz="2000" baseline="0" dirty="0">
                          <a:effectLst>
                            <a:outerShdw blurRad="38100" dist="38100" dir="2700000" algn="tl">
                              <a:srgbClr val="000000">
                                <a:alpha val="43137"/>
                              </a:srgbClr>
                            </a:outerShdw>
                          </a:effectLst>
                          <a:latin typeface="Book Antiqua" panose="02040602050305030304" pitchFamily="18" charset="0"/>
                        </a:rPr>
                        <a:t>Scotland was the coldest.</a:t>
                      </a:r>
                      <a:endParaRPr lang="en-GB" sz="2000" dirty="0">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EFE8E8EA-F8C4-45AC-86F4-571DC18E0169}"/>
              </a:ext>
            </a:extLst>
          </p:cNvPr>
          <p:cNvSpPr txBox="1"/>
          <p:nvPr/>
        </p:nvSpPr>
        <p:spPr>
          <a:xfrm>
            <a:off x="1475656" y="1628800"/>
            <a:ext cx="5976664" cy="523220"/>
          </a:xfrm>
          <a:prstGeom prst="rect">
            <a:avLst/>
          </a:prstGeom>
          <a:noFill/>
        </p:spPr>
        <p:txBody>
          <a:bodyPr wrap="square" rtlCol="0">
            <a:spAutoFit/>
          </a:bodyPr>
          <a:lstStyle/>
          <a:p>
            <a:pPr algn="ctr"/>
            <a:r>
              <a:rPr lang="en-GB" sz="2800" dirty="0">
                <a:latin typeface="Book Antiqua" panose="02040602050305030304" pitchFamily="18" charset="0"/>
              </a:rPr>
              <a:t>2025/26 Weather Data from Schools</a:t>
            </a:r>
          </a:p>
        </p:txBody>
      </p:sp>
    </p:spTree>
    <p:extLst>
      <p:ext uri="{BB962C8B-B14F-4D97-AF65-F5344CB8AC3E}">
        <p14:creationId xmlns:p14="http://schemas.microsoft.com/office/powerpoint/2010/main" val="105192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701856" y="1185184"/>
            <a:ext cx="3694601" cy="3982854"/>
          </a:xfrm>
          <a:prstGeom prst="roundRect">
            <a:avLst/>
          </a:prstGeom>
          <a:blipFill>
            <a:blip r:embed="rId3"/>
            <a:tile tx="0" ty="0" sx="100000" sy="100000" flip="none" algn="tl"/>
          </a:blip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8" name="Group 97">
            <a:extLst>
              <a:ext uri="{FF2B5EF4-FFF2-40B4-BE49-F238E27FC236}">
                <a16:creationId xmlns:a16="http://schemas.microsoft.com/office/drawing/2014/main" id="{D497570D-82F2-F448-3A31-95914442F720}"/>
              </a:ext>
            </a:extLst>
          </p:cNvPr>
          <p:cNvGrpSpPr/>
          <p:nvPr/>
        </p:nvGrpSpPr>
        <p:grpSpPr>
          <a:xfrm>
            <a:off x="995001" y="1457563"/>
            <a:ext cx="3133052" cy="3384376"/>
            <a:chOff x="13413674" y="-4943826"/>
            <a:chExt cx="3133052" cy="3384376"/>
          </a:xfrm>
        </p:grpSpPr>
        <p:grpSp>
          <p:nvGrpSpPr>
            <p:cNvPr id="67" name="Group 66">
              <a:extLst>
                <a:ext uri="{FF2B5EF4-FFF2-40B4-BE49-F238E27FC236}">
                  <a16:creationId xmlns:a16="http://schemas.microsoft.com/office/drawing/2014/main" id="{3C11BDC0-7D8D-A253-E693-69A7BD936EFF}"/>
                </a:ext>
              </a:extLst>
            </p:cNvPr>
            <p:cNvGrpSpPr/>
            <p:nvPr/>
          </p:nvGrpSpPr>
          <p:grpSpPr>
            <a:xfrm>
              <a:off x="13413674" y="-4943826"/>
              <a:ext cx="3133052" cy="3384376"/>
              <a:chOff x="646860" y="1700808"/>
              <a:chExt cx="3133052" cy="3384376"/>
            </a:xfrm>
          </p:grpSpPr>
          <p:sp>
            <p:nvSpPr>
              <p:cNvPr id="68" name="Rectangle 67">
                <a:extLst>
                  <a:ext uri="{FF2B5EF4-FFF2-40B4-BE49-F238E27FC236}">
                    <a16:creationId xmlns:a16="http://schemas.microsoft.com/office/drawing/2014/main" id="{AAA4583E-8C14-58F6-91A3-1551F9F9526D}"/>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TextBox 68">
                <a:extLst>
                  <a:ext uri="{FF2B5EF4-FFF2-40B4-BE49-F238E27FC236}">
                    <a16:creationId xmlns:a16="http://schemas.microsoft.com/office/drawing/2014/main" id="{324F0E5B-8434-E048-457E-695796765DA8}"/>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70" name="TextBox 69">
                <a:extLst>
                  <a:ext uri="{FF2B5EF4-FFF2-40B4-BE49-F238E27FC236}">
                    <a16:creationId xmlns:a16="http://schemas.microsoft.com/office/drawing/2014/main" id="{411C2F10-63B1-5646-FBBB-41C00FF789F2}"/>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16</a:t>
                </a:r>
              </a:p>
            </p:txBody>
          </p:sp>
        </p:grpSp>
        <p:pic>
          <p:nvPicPr>
            <p:cNvPr id="97" name="Picture 96">
              <a:extLst>
                <a:ext uri="{FF2B5EF4-FFF2-40B4-BE49-F238E27FC236}">
                  <a16:creationId xmlns:a16="http://schemas.microsoft.com/office/drawing/2014/main" id="{80E47EAC-97BB-0D5B-88EF-3AB9836F2C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59512" y="-4833169"/>
              <a:ext cx="1182698" cy="709619"/>
            </a:xfrm>
            <a:prstGeom prst="rect">
              <a:avLst/>
            </a:prstGeom>
            <a:effectLst>
              <a:outerShdw blurRad="50800" dist="38100" dir="8100000" algn="tr" rotWithShape="0">
                <a:prstClr val="black">
                  <a:alpha val="40000"/>
                </a:prstClr>
              </a:outerShdw>
            </a:effectLst>
          </p:spPr>
        </p:pic>
      </p:grpSp>
      <p:sp>
        <p:nvSpPr>
          <p:cNvPr id="7" name="Rectangle 6"/>
          <p:cNvSpPr>
            <a:spLocks noChangeArrowheads="1"/>
          </p:cNvSpPr>
          <p:nvPr/>
        </p:nvSpPr>
        <p:spPr bwMode="auto">
          <a:xfrm>
            <a:off x="949084" y="13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TextBox 38"/>
          <p:cNvSpPr txBox="1"/>
          <p:nvPr/>
        </p:nvSpPr>
        <p:spPr>
          <a:xfrm>
            <a:off x="251520" y="205706"/>
            <a:ext cx="8496944" cy="584775"/>
          </a:xfrm>
          <a:prstGeom prst="rect">
            <a:avLst/>
          </a:prstGeom>
          <a:noFill/>
        </p:spPr>
        <p:txBody>
          <a:bodyPr wrap="square" rtlCol="0">
            <a:spAutoFit/>
          </a:bodyPr>
          <a:lstStyle/>
          <a:p>
            <a:pPr algn="ctr"/>
            <a:r>
              <a:rPr lang="en-GB" sz="3200" b="1" dirty="0">
                <a:latin typeface="Book Antiqua" pitchFamily="18" charset="0"/>
              </a:rPr>
              <a:t>	Where did the first daffodils flower?</a:t>
            </a:r>
          </a:p>
        </p:txBody>
      </p:sp>
      <p:grpSp>
        <p:nvGrpSpPr>
          <p:cNvPr id="40" name="Group 39"/>
          <p:cNvGrpSpPr/>
          <p:nvPr/>
        </p:nvGrpSpPr>
        <p:grpSpPr>
          <a:xfrm>
            <a:off x="646860" y="2456"/>
            <a:ext cx="828796" cy="923330"/>
            <a:chOff x="7056784" y="5805264"/>
            <a:chExt cx="828796" cy="923330"/>
          </a:xfrm>
        </p:grpSpPr>
        <p:pic>
          <p:nvPicPr>
            <p:cNvPr id="41" name="Picture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43" name="TextBox 42"/>
          <p:cNvSpPr txBox="1"/>
          <p:nvPr/>
        </p:nvSpPr>
        <p:spPr>
          <a:xfrm>
            <a:off x="953790" y="5541039"/>
            <a:ext cx="7434634" cy="1200329"/>
          </a:xfrm>
          <a:prstGeom prst="rect">
            <a:avLst/>
          </a:prstGeom>
          <a:noFill/>
        </p:spPr>
        <p:txBody>
          <a:bodyPr wrap="square" rtlCol="0">
            <a:spAutoFit/>
          </a:bodyPr>
          <a:lstStyle/>
          <a:p>
            <a:r>
              <a:rPr lang="en-GB" sz="2400" dirty="0">
                <a:latin typeface="Book Antiqua" pitchFamily="18" charset="0"/>
              </a:rPr>
              <a:t>Daffodils flowered first in Wales this year!</a:t>
            </a:r>
          </a:p>
          <a:p>
            <a:r>
              <a:rPr lang="en-GB" sz="2400" dirty="0">
                <a:latin typeface="Book Antiqua" pitchFamily="18" charset="0"/>
              </a:rPr>
              <a:t>	Were you correct? Why do you think that is? </a:t>
            </a:r>
            <a:br>
              <a:rPr lang="en-GB" sz="2400" dirty="0">
                <a:latin typeface="Book Antiqua" pitchFamily="18" charset="0"/>
              </a:rPr>
            </a:br>
            <a:r>
              <a:rPr lang="en-GB" sz="2400" dirty="0">
                <a:latin typeface="Book Antiqua" pitchFamily="18" charset="0"/>
              </a:rPr>
              <a:t>	</a:t>
            </a:r>
          </a:p>
        </p:txBody>
      </p:sp>
      <p:grpSp>
        <p:nvGrpSpPr>
          <p:cNvPr id="47" name="Group 46"/>
          <p:cNvGrpSpPr/>
          <p:nvPr/>
        </p:nvGrpSpPr>
        <p:grpSpPr>
          <a:xfrm>
            <a:off x="1222924" y="5934670"/>
            <a:ext cx="828796" cy="923330"/>
            <a:chOff x="7056784" y="5885239"/>
            <a:chExt cx="828796" cy="923330"/>
          </a:xfrm>
        </p:grpSpPr>
        <p:pic>
          <p:nvPicPr>
            <p:cNvPr id="48" name="Picture 4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920809"/>
              <a:ext cx="754707" cy="743744"/>
            </a:xfrm>
            <a:prstGeom prst="rect">
              <a:avLst/>
            </a:prstGeom>
          </p:spPr>
        </p:pic>
        <p:sp>
          <p:nvSpPr>
            <p:cNvPr id="49" name="Rectangle 48"/>
            <p:cNvSpPr/>
            <p:nvPr/>
          </p:nvSpPr>
          <p:spPr>
            <a:xfrm>
              <a:off x="7380312" y="5885239"/>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7" name="TextBox 16"/>
          <p:cNvSpPr txBox="1"/>
          <p:nvPr/>
        </p:nvSpPr>
        <p:spPr>
          <a:xfrm>
            <a:off x="5004048" y="1493700"/>
            <a:ext cx="4087617" cy="461665"/>
          </a:xfrm>
          <a:prstGeom prst="rect">
            <a:avLst/>
          </a:prstGeom>
          <a:noFill/>
        </p:spPr>
        <p:txBody>
          <a:bodyPr wrap="square" rtlCol="0">
            <a:spAutoFit/>
          </a:bodyPr>
          <a:lstStyle/>
          <a:p>
            <a:r>
              <a:rPr lang="en-GB" sz="2400" dirty="0">
                <a:latin typeface="Book Antiqua" panose="02040602050305030304" pitchFamily="18" charset="0"/>
              </a:rPr>
              <a:t>1. Wales – 2</a:t>
            </a:r>
            <a:r>
              <a:rPr lang="en-GB" sz="2400" baseline="30000" dirty="0">
                <a:latin typeface="Book Antiqua" panose="02040602050305030304" pitchFamily="18" charset="0"/>
              </a:rPr>
              <a:t>nd</a:t>
            </a:r>
            <a:r>
              <a:rPr lang="en-GB" sz="2400" dirty="0">
                <a:latin typeface="Book Antiqua" panose="02040602050305030304" pitchFamily="18" charset="0"/>
              </a:rPr>
              <a:t> March</a:t>
            </a:r>
          </a:p>
        </p:txBody>
      </p:sp>
      <p:sp>
        <p:nvSpPr>
          <p:cNvPr id="208" name="TextBox 207"/>
          <p:cNvSpPr txBox="1"/>
          <p:nvPr/>
        </p:nvSpPr>
        <p:spPr>
          <a:xfrm>
            <a:off x="5004048" y="2004447"/>
            <a:ext cx="3816424" cy="461665"/>
          </a:xfrm>
          <a:prstGeom prst="rect">
            <a:avLst/>
          </a:prstGeom>
          <a:noFill/>
        </p:spPr>
        <p:txBody>
          <a:bodyPr wrap="square" rtlCol="0">
            <a:spAutoFit/>
          </a:bodyPr>
          <a:lstStyle/>
          <a:p>
            <a:r>
              <a:rPr lang="en-GB" sz="2400" dirty="0">
                <a:latin typeface="Book Antiqua" panose="02040602050305030304" pitchFamily="18" charset="0"/>
              </a:rPr>
              <a:t>2. England – 8</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sp>
        <p:nvSpPr>
          <p:cNvPr id="209" name="TextBox 208"/>
          <p:cNvSpPr txBox="1"/>
          <p:nvPr/>
        </p:nvSpPr>
        <p:spPr>
          <a:xfrm>
            <a:off x="5010472" y="2466112"/>
            <a:ext cx="3737992" cy="461665"/>
          </a:xfrm>
          <a:prstGeom prst="rect">
            <a:avLst/>
          </a:prstGeom>
          <a:noFill/>
        </p:spPr>
        <p:txBody>
          <a:bodyPr wrap="square" rtlCol="0">
            <a:spAutoFit/>
          </a:bodyPr>
          <a:lstStyle/>
          <a:p>
            <a:r>
              <a:rPr lang="en-GB" sz="2400" dirty="0">
                <a:latin typeface="Book Antiqua" panose="02040602050305030304" pitchFamily="18" charset="0"/>
              </a:rPr>
              <a:t>3. N. Ireland – 9</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grpSp>
        <p:nvGrpSpPr>
          <p:cNvPr id="32" name="Group 31"/>
          <p:cNvGrpSpPr/>
          <p:nvPr/>
        </p:nvGrpSpPr>
        <p:grpSpPr>
          <a:xfrm>
            <a:off x="5042272" y="3944860"/>
            <a:ext cx="3949153" cy="1200329"/>
            <a:chOff x="5042272" y="3944860"/>
            <a:chExt cx="3949153" cy="1200329"/>
          </a:xfrm>
        </p:grpSpPr>
        <p:sp>
          <p:nvSpPr>
            <p:cNvPr id="211" name="TextBox 210"/>
            <p:cNvSpPr txBox="1"/>
            <p:nvPr/>
          </p:nvSpPr>
          <p:spPr>
            <a:xfrm>
              <a:off x="5042272" y="3944860"/>
              <a:ext cx="3949153" cy="1200329"/>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GB" sz="2400" dirty="0">
                  <a:latin typeface="Book Antiqua" panose="02040602050305030304" pitchFamily="18" charset="0"/>
                </a:rPr>
                <a:t>Note: These include the dates for bulbs in pots              AND bulbs in the ground.</a:t>
              </a:r>
            </a:p>
          </p:txBody>
        </p:sp>
        <p:cxnSp>
          <p:nvCxnSpPr>
            <p:cNvPr id="31" name="Straight Connector 30"/>
            <p:cNvCxnSpPr/>
            <p:nvPr/>
          </p:nvCxnSpPr>
          <p:spPr>
            <a:xfrm>
              <a:off x="5101456" y="429309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112346" y="466583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122348" y="5034007"/>
              <a:ext cx="38140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EB9F8746-5437-434E-B777-67A5FEDDB4FA}"/>
              </a:ext>
            </a:extLst>
          </p:cNvPr>
          <p:cNvSpPr txBox="1"/>
          <p:nvPr/>
        </p:nvSpPr>
        <p:spPr>
          <a:xfrm>
            <a:off x="5010472" y="2969140"/>
            <a:ext cx="3737992" cy="461665"/>
          </a:xfrm>
          <a:prstGeom prst="rect">
            <a:avLst/>
          </a:prstGeom>
          <a:noFill/>
        </p:spPr>
        <p:txBody>
          <a:bodyPr wrap="square" rtlCol="0">
            <a:spAutoFit/>
          </a:bodyPr>
          <a:lstStyle/>
          <a:p>
            <a:r>
              <a:rPr lang="en-GB" sz="2400" dirty="0">
                <a:latin typeface="Book Antiqua" panose="02040602050305030304" pitchFamily="18" charset="0"/>
              </a:rPr>
              <a:t>4. Scotland – 16</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grpSp>
        <p:nvGrpSpPr>
          <p:cNvPr id="63" name="Group 62">
            <a:extLst>
              <a:ext uri="{FF2B5EF4-FFF2-40B4-BE49-F238E27FC236}">
                <a16:creationId xmlns:a16="http://schemas.microsoft.com/office/drawing/2014/main" id="{90254EDE-D830-F595-2AE0-D3BE65146F34}"/>
              </a:ext>
            </a:extLst>
          </p:cNvPr>
          <p:cNvGrpSpPr/>
          <p:nvPr/>
        </p:nvGrpSpPr>
        <p:grpSpPr>
          <a:xfrm>
            <a:off x="982697" y="1419604"/>
            <a:ext cx="3133052" cy="3384376"/>
            <a:chOff x="646860" y="1700808"/>
            <a:chExt cx="3133052" cy="3384376"/>
          </a:xfrm>
        </p:grpSpPr>
        <p:sp>
          <p:nvSpPr>
            <p:cNvPr id="64" name="Rectangle 63">
              <a:extLst>
                <a:ext uri="{FF2B5EF4-FFF2-40B4-BE49-F238E27FC236}">
                  <a16:creationId xmlns:a16="http://schemas.microsoft.com/office/drawing/2014/main" id="{53C5AD75-BCD1-F968-0223-FCA094FA1775}"/>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a:extLst>
                <a:ext uri="{FF2B5EF4-FFF2-40B4-BE49-F238E27FC236}">
                  <a16:creationId xmlns:a16="http://schemas.microsoft.com/office/drawing/2014/main" id="{677478C0-7FF0-1C66-BF26-81811793BD1D}"/>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66" name="TextBox 65">
              <a:extLst>
                <a:ext uri="{FF2B5EF4-FFF2-40B4-BE49-F238E27FC236}">
                  <a16:creationId xmlns:a16="http://schemas.microsoft.com/office/drawing/2014/main" id="{5BAB63C5-643E-EAC2-6C3C-61C2F668ED37}"/>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15</a:t>
              </a:r>
            </a:p>
          </p:txBody>
        </p:sp>
      </p:grpSp>
      <p:grpSp>
        <p:nvGrpSpPr>
          <p:cNvPr id="59" name="Group 58">
            <a:extLst>
              <a:ext uri="{FF2B5EF4-FFF2-40B4-BE49-F238E27FC236}">
                <a16:creationId xmlns:a16="http://schemas.microsoft.com/office/drawing/2014/main" id="{EA502286-975D-0815-8652-2BC5D7DE4EB8}"/>
              </a:ext>
            </a:extLst>
          </p:cNvPr>
          <p:cNvGrpSpPr/>
          <p:nvPr/>
        </p:nvGrpSpPr>
        <p:grpSpPr>
          <a:xfrm>
            <a:off x="982697" y="1412776"/>
            <a:ext cx="3133052" cy="3384376"/>
            <a:chOff x="646860" y="1700808"/>
            <a:chExt cx="3133052" cy="3384376"/>
          </a:xfrm>
        </p:grpSpPr>
        <p:sp>
          <p:nvSpPr>
            <p:cNvPr id="60" name="Rectangle 59">
              <a:extLst>
                <a:ext uri="{FF2B5EF4-FFF2-40B4-BE49-F238E27FC236}">
                  <a16:creationId xmlns:a16="http://schemas.microsoft.com/office/drawing/2014/main" id="{BE46162F-73D8-2607-B767-E24877842300}"/>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6B76591B-3A00-53C3-66E0-23F8E02D90CC}"/>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62" name="TextBox 61">
              <a:extLst>
                <a:ext uri="{FF2B5EF4-FFF2-40B4-BE49-F238E27FC236}">
                  <a16:creationId xmlns:a16="http://schemas.microsoft.com/office/drawing/2014/main" id="{60103313-1580-7F5F-B36D-DC84E5E1B24A}"/>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14</a:t>
              </a:r>
            </a:p>
          </p:txBody>
        </p:sp>
      </p:grpSp>
      <p:grpSp>
        <p:nvGrpSpPr>
          <p:cNvPr id="55" name="Group 54">
            <a:extLst>
              <a:ext uri="{FF2B5EF4-FFF2-40B4-BE49-F238E27FC236}">
                <a16:creationId xmlns:a16="http://schemas.microsoft.com/office/drawing/2014/main" id="{4EFCFDC4-6BB3-4C71-C426-864140737FA6}"/>
              </a:ext>
            </a:extLst>
          </p:cNvPr>
          <p:cNvGrpSpPr/>
          <p:nvPr/>
        </p:nvGrpSpPr>
        <p:grpSpPr>
          <a:xfrm>
            <a:off x="982697" y="1419604"/>
            <a:ext cx="3133052" cy="3384376"/>
            <a:chOff x="646860" y="1700808"/>
            <a:chExt cx="3133052" cy="3384376"/>
          </a:xfrm>
        </p:grpSpPr>
        <p:sp>
          <p:nvSpPr>
            <p:cNvPr id="56" name="Rectangle 55">
              <a:extLst>
                <a:ext uri="{FF2B5EF4-FFF2-40B4-BE49-F238E27FC236}">
                  <a16:creationId xmlns:a16="http://schemas.microsoft.com/office/drawing/2014/main" id="{66CACBBC-04A6-8D88-1CD7-31FE58EB349A}"/>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TextBox 56">
              <a:extLst>
                <a:ext uri="{FF2B5EF4-FFF2-40B4-BE49-F238E27FC236}">
                  <a16:creationId xmlns:a16="http://schemas.microsoft.com/office/drawing/2014/main" id="{27BA08EA-844D-A39C-F48B-31F757AC1121}"/>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58" name="TextBox 57">
              <a:extLst>
                <a:ext uri="{FF2B5EF4-FFF2-40B4-BE49-F238E27FC236}">
                  <a16:creationId xmlns:a16="http://schemas.microsoft.com/office/drawing/2014/main" id="{1BE8D72A-8B95-B33B-B5A1-28F4B326A97D}"/>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13</a:t>
              </a:r>
            </a:p>
          </p:txBody>
        </p:sp>
      </p:grpSp>
      <p:grpSp>
        <p:nvGrpSpPr>
          <p:cNvPr id="30" name="Group 29">
            <a:extLst>
              <a:ext uri="{FF2B5EF4-FFF2-40B4-BE49-F238E27FC236}">
                <a16:creationId xmlns:a16="http://schemas.microsoft.com/office/drawing/2014/main" id="{98DB45FF-028D-F790-CEF4-45B36D5D1429}"/>
              </a:ext>
            </a:extLst>
          </p:cNvPr>
          <p:cNvGrpSpPr/>
          <p:nvPr/>
        </p:nvGrpSpPr>
        <p:grpSpPr>
          <a:xfrm>
            <a:off x="1018751" y="1452984"/>
            <a:ext cx="3133052" cy="3384376"/>
            <a:chOff x="646860" y="1700808"/>
            <a:chExt cx="3133052" cy="3384376"/>
          </a:xfrm>
        </p:grpSpPr>
        <p:sp>
          <p:nvSpPr>
            <p:cNvPr id="33" name="Rectangle 32">
              <a:extLst>
                <a:ext uri="{FF2B5EF4-FFF2-40B4-BE49-F238E27FC236}">
                  <a16:creationId xmlns:a16="http://schemas.microsoft.com/office/drawing/2014/main" id="{E6889E05-35AD-2B9F-C008-AB555B835C28}"/>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A850F5AA-E42A-FFFA-D023-D427329E4A08}"/>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54" name="TextBox 53">
              <a:extLst>
                <a:ext uri="{FF2B5EF4-FFF2-40B4-BE49-F238E27FC236}">
                  <a16:creationId xmlns:a16="http://schemas.microsoft.com/office/drawing/2014/main" id="{B18F7755-9EE5-C81A-F93F-BE98CA59A5EE}"/>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12</a:t>
              </a:r>
            </a:p>
          </p:txBody>
        </p:sp>
      </p:grpSp>
      <p:grpSp>
        <p:nvGrpSpPr>
          <p:cNvPr id="24" name="Group 23">
            <a:extLst>
              <a:ext uri="{FF2B5EF4-FFF2-40B4-BE49-F238E27FC236}">
                <a16:creationId xmlns:a16="http://schemas.microsoft.com/office/drawing/2014/main" id="{D612CCF4-E366-807F-A361-10636A49E2D1}"/>
              </a:ext>
            </a:extLst>
          </p:cNvPr>
          <p:cNvGrpSpPr/>
          <p:nvPr/>
        </p:nvGrpSpPr>
        <p:grpSpPr>
          <a:xfrm>
            <a:off x="1018163" y="1461373"/>
            <a:ext cx="3133052" cy="3384376"/>
            <a:chOff x="646860" y="1700808"/>
            <a:chExt cx="3133052" cy="3384376"/>
          </a:xfrm>
        </p:grpSpPr>
        <p:sp>
          <p:nvSpPr>
            <p:cNvPr id="25" name="Rectangle 24">
              <a:extLst>
                <a:ext uri="{FF2B5EF4-FFF2-40B4-BE49-F238E27FC236}">
                  <a16:creationId xmlns:a16="http://schemas.microsoft.com/office/drawing/2014/main" id="{6FBC9B6B-DEC5-7CC7-E496-C29DE4473EA8}"/>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68B4B5ED-E9D5-0BC7-3FDA-854B4E2643B2}"/>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29" name="TextBox 28">
              <a:extLst>
                <a:ext uri="{FF2B5EF4-FFF2-40B4-BE49-F238E27FC236}">
                  <a16:creationId xmlns:a16="http://schemas.microsoft.com/office/drawing/2014/main" id="{E6913291-8B23-971D-36D0-C4F93C8964F7}"/>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11</a:t>
              </a:r>
            </a:p>
          </p:txBody>
        </p:sp>
      </p:grpSp>
      <p:grpSp>
        <p:nvGrpSpPr>
          <p:cNvPr id="11" name="Group 10">
            <a:extLst>
              <a:ext uri="{FF2B5EF4-FFF2-40B4-BE49-F238E27FC236}">
                <a16:creationId xmlns:a16="http://schemas.microsoft.com/office/drawing/2014/main" id="{F50638AB-56A1-F697-198E-7C2FBDB5A8A7}"/>
              </a:ext>
            </a:extLst>
          </p:cNvPr>
          <p:cNvGrpSpPr/>
          <p:nvPr/>
        </p:nvGrpSpPr>
        <p:grpSpPr>
          <a:xfrm>
            <a:off x="995645" y="1461373"/>
            <a:ext cx="3133052" cy="3384376"/>
            <a:chOff x="646860" y="1700808"/>
            <a:chExt cx="3133052" cy="3384376"/>
          </a:xfrm>
        </p:grpSpPr>
        <p:sp>
          <p:nvSpPr>
            <p:cNvPr id="12" name="Rectangle 11">
              <a:extLst>
                <a:ext uri="{FF2B5EF4-FFF2-40B4-BE49-F238E27FC236}">
                  <a16:creationId xmlns:a16="http://schemas.microsoft.com/office/drawing/2014/main" id="{93C97434-D2DD-47F7-EB52-C048FD7CE634}"/>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9F7FA2D-28A7-ABF0-C89A-A055C6230A81}"/>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4" name="TextBox 13">
              <a:extLst>
                <a:ext uri="{FF2B5EF4-FFF2-40B4-BE49-F238E27FC236}">
                  <a16:creationId xmlns:a16="http://schemas.microsoft.com/office/drawing/2014/main" id="{624C9C4A-83D3-25F6-3D58-7BA5C199DAC1}"/>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10</a:t>
              </a:r>
            </a:p>
          </p:txBody>
        </p:sp>
      </p:grpSp>
      <p:grpSp>
        <p:nvGrpSpPr>
          <p:cNvPr id="96" name="Group 95">
            <a:extLst>
              <a:ext uri="{FF2B5EF4-FFF2-40B4-BE49-F238E27FC236}">
                <a16:creationId xmlns:a16="http://schemas.microsoft.com/office/drawing/2014/main" id="{1F9F7737-9925-D14E-4C60-2B94899CC965}"/>
              </a:ext>
            </a:extLst>
          </p:cNvPr>
          <p:cNvGrpSpPr/>
          <p:nvPr/>
        </p:nvGrpSpPr>
        <p:grpSpPr>
          <a:xfrm>
            <a:off x="990612" y="1452984"/>
            <a:ext cx="3133052" cy="3384376"/>
            <a:chOff x="-12097343" y="-5179332"/>
            <a:chExt cx="3133052" cy="3384376"/>
          </a:xfrm>
        </p:grpSpPr>
        <p:grpSp>
          <p:nvGrpSpPr>
            <p:cNvPr id="6" name="Group 5">
              <a:extLst>
                <a:ext uri="{FF2B5EF4-FFF2-40B4-BE49-F238E27FC236}">
                  <a16:creationId xmlns:a16="http://schemas.microsoft.com/office/drawing/2014/main" id="{BD325E72-1F13-E2DC-8D6A-DE845764F194}"/>
                </a:ext>
              </a:extLst>
            </p:cNvPr>
            <p:cNvGrpSpPr/>
            <p:nvPr/>
          </p:nvGrpSpPr>
          <p:grpSpPr>
            <a:xfrm>
              <a:off x="-12097343" y="-5179332"/>
              <a:ext cx="3133052" cy="3384376"/>
              <a:chOff x="646860" y="1700808"/>
              <a:chExt cx="3133052" cy="3384376"/>
            </a:xfrm>
          </p:grpSpPr>
          <p:sp>
            <p:nvSpPr>
              <p:cNvPr id="8" name="Rectangle 7">
                <a:extLst>
                  <a:ext uri="{FF2B5EF4-FFF2-40B4-BE49-F238E27FC236}">
                    <a16:creationId xmlns:a16="http://schemas.microsoft.com/office/drawing/2014/main" id="{6FCE21F3-985B-1C7E-B4FE-2817ED12EA5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50E18B7-55D5-C04F-B866-EC0992447B4A}"/>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0" name="TextBox 9">
                <a:extLst>
                  <a:ext uri="{FF2B5EF4-FFF2-40B4-BE49-F238E27FC236}">
                    <a16:creationId xmlns:a16="http://schemas.microsoft.com/office/drawing/2014/main" id="{B7CFC9C7-D5CA-3A07-4E1B-FD4C2D1421AE}"/>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9</a:t>
                </a:r>
              </a:p>
            </p:txBody>
          </p:sp>
        </p:grpSp>
        <p:pic>
          <p:nvPicPr>
            <p:cNvPr id="95" name="Picture 94">
              <a:extLst>
                <a:ext uri="{FF2B5EF4-FFF2-40B4-BE49-F238E27FC236}">
                  <a16:creationId xmlns:a16="http://schemas.microsoft.com/office/drawing/2014/main" id="{186534A3-C613-2741-217A-4878D81B30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2830" y="-5046646"/>
              <a:ext cx="1162610" cy="697566"/>
            </a:xfrm>
            <a:prstGeom prst="rect">
              <a:avLst/>
            </a:prstGeom>
            <a:ln>
              <a:noFill/>
            </a:ln>
            <a:effectLst>
              <a:outerShdw blurRad="50800" dist="38100" dir="8100000" algn="tr" rotWithShape="0">
                <a:prstClr val="black">
                  <a:alpha val="40000"/>
                </a:prstClr>
              </a:outerShdw>
            </a:effectLst>
          </p:spPr>
        </p:pic>
      </p:grpSp>
      <p:grpSp>
        <p:nvGrpSpPr>
          <p:cNvPr id="94" name="Group 93">
            <a:extLst>
              <a:ext uri="{FF2B5EF4-FFF2-40B4-BE49-F238E27FC236}">
                <a16:creationId xmlns:a16="http://schemas.microsoft.com/office/drawing/2014/main" id="{77652BCE-30B2-0B6C-96E8-F4C7FD1FA801}"/>
              </a:ext>
            </a:extLst>
          </p:cNvPr>
          <p:cNvGrpSpPr/>
          <p:nvPr/>
        </p:nvGrpSpPr>
        <p:grpSpPr>
          <a:xfrm>
            <a:off x="1004358" y="1431826"/>
            <a:ext cx="3133052" cy="3384376"/>
            <a:chOff x="13518185" y="-8563708"/>
            <a:chExt cx="3133052" cy="3384376"/>
          </a:xfrm>
        </p:grpSpPr>
        <p:grpSp>
          <p:nvGrpSpPr>
            <p:cNvPr id="2" name="Group 1">
              <a:extLst>
                <a:ext uri="{FF2B5EF4-FFF2-40B4-BE49-F238E27FC236}">
                  <a16:creationId xmlns:a16="http://schemas.microsoft.com/office/drawing/2014/main" id="{7CAF4FB1-07B8-8F3F-A3BB-1120656125E6}"/>
                </a:ext>
              </a:extLst>
            </p:cNvPr>
            <p:cNvGrpSpPr/>
            <p:nvPr/>
          </p:nvGrpSpPr>
          <p:grpSpPr>
            <a:xfrm>
              <a:off x="13518185" y="-8563708"/>
              <a:ext cx="3133052" cy="3384376"/>
              <a:chOff x="646860" y="1700808"/>
              <a:chExt cx="3133052" cy="3384376"/>
            </a:xfrm>
          </p:grpSpPr>
          <p:sp>
            <p:nvSpPr>
              <p:cNvPr id="3" name="Rectangle 2">
                <a:extLst>
                  <a:ext uri="{FF2B5EF4-FFF2-40B4-BE49-F238E27FC236}">
                    <a16:creationId xmlns:a16="http://schemas.microsoft.com/office/drawing/2014/main" id="{9681FF9F-86D6-F033-6490-B4010823536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16CA3069-B83C-3F86-07C4-D0B60FE2FA7C}"/>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5" name="TextBox 4">
                <a:extLst>
                  <a:ext uri="{FF2B5EF4-FFF2-40B4-BE49-F238E27FC236}">
                    <a16:creationId xmlns:a16="http://schemas.microsoft.com/office/drawing/2014/main" id="{7169FD47-16C1-691F-FEE5-514ECFBE1354}"/>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8</a:t>
                </a:r>
              </a:p>
            </p:txBody>
          </p:sp>
        </p:grpSp>
        <p:pic>
          <p:nvPicPr>
            <p:cNvPr id="73" name="Picture 72">
              <a:extLst>
                <a:ext uri="{FF2B5EF4-FFF2-40B4-BE49-F238E27FC236}">
                  <a16:creationId xmlns:a16="http://schemas.microsoft.com/office/drawing/2014/main" id="{7FEBAF54-7AA4-D2FB-98EF-C8C551A9D9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315543" y="-8447907"/>
              <a:ext cx="1218894" cy="731336"/>
            </a:xfrm>
            <a:prstGeom prst="rect">
              <a:avLst/>
            </a:prstGeom>
            <a:effectLst>
              <a:outerShdw blurRad="50800" dist="38100" dir="5400000" algn="t" rotWithShape="0">
                <a:prstClr val="black">
                  <a:alpha val="40000"/>
                </a:prstClr>
              </a:outerShdw>
            </a:effectLst>
          </p:spPr>
        </p:pic>
      </p:grpSp>
      <p:grpSp>
        <p:nvGrpSpPr>
          <p:cNvPr id="20" name="Group 19">
            <a:extLst>
              <a:ext uri="{FF2B5EF4-FFF2-40B4-BE49-F238E27FC236}">
                <a16:creationId xmlns:a16="http://schemas.microsoft.com/office/drawing/2014/main" id="{9CEBF251-EA1D-3BAA-3B0B-C8A54FCFD1B6}"/>
              </a:ext>
            </a:extLst>
          </p:cNvPr>
          <p:cNvGrpSpPr/>
          <p:nvPr/>
        </p:nvGrpSpPr>
        <p:grpSpPr>
          <a:xfrm>
            <a:off x="987352" y="1436473"/>
            <a:ext cx="3133052" cy="3384376"/>
            <a:chOff x="646860" y="1700808"/>
            <a:chExt cx="3133052" cy="3384376"/>
          </a:xfrm>
        </p:grpSpPr>
        <p:sp>
          <p:nvSpPr>
            <p:cNvPr id="21" name="Rectangle 20">
              <a:extLst>
                <a:ext uri="{FF2B5EF4-FFF2-40B4-BE49-F238E27FC236}">
                  <a16:creationId xmlns:a16="http://schemas.microsoft.com/office/drawing/2014/main" id="{256B6F83-B1D6-37FE-EC83-65CB1A887171}"/>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5818CF4-3CEB-485E-5EEA-37C27EB8AD80}"/>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23" name="TextBox 22">
              <a:extLst>
                <a:ext uri="{FF2B5EF4-FFF2-40B4-BE49-F238E27FC236}">
                  <a16:creationId xmlns:a16="http://schemas.microsoft.com/office/drawing/2014/main" id="{06758592-62D8-BA9A-6CED-6D57CC74E9C0}"/>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7</a:t>
              </a:r>
            </a:p>
          </p:txBody>
        </p:sp>
      </p:grpSp>
      <p:grpSp>
        <p:nvGrpSpPr>
          <p:cNvPr id="15" name="Group 14">
            <a:extLst>
              <a:ext uri="{FF2B5EF4-FFF2-40B4-BE49-F238E27FC236}">
                <a16:creationId xmlns:a16="http://schemas.microsoft.com/office/drawing/2014/main" id="{7D4F696B-21DF-195E-A824-6B21A0832992}"/>
              </a:ext>
            </a:extLst>
          </p:cNvPr>
          <p:cNvGrpSpPr/>
          <p:nvPr/>
        </p:nvGrpSpPr>
        <p:grpSpPr>
          <a:xfrm>
            <a:off x="995001" y="1433236"/>
            <a:ext cx="3133052" cy="3384376"/>
            <a:chOff x="646860" y="1700808"/>
            <a:chExt cx="3133052" cy="3384376"/>
          </a:xfrm>
        </p:grpSpPr>
        <p:sp>
          <p:nvSpPr>
            <p:cNvPr id="16" name="Rectangle 15">
              <a:extLst>
                <a:ext uri="{FF2B5EF4-FFF2-40B4-BE49-F238E27FC236}">
                  <a16:creationId xmlns:a16="http://schemas.microsoft.com/office/drawing/2014/main" id="{2832555C-C902-8A06-B9DC-3446ACE94D0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E8FEB337-3D54-2D57-CA53-986407CCAA4A}"/>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19" name="TextBox 18">
              <a:extLst>
                <a:ext uri="{FF2B5EF4-FFF2-40B4-BE49-F238E27FC236}">
                  <a16:creationId xmlns:a16="http://schemas.microsoft.com/office/drawing/2014/main" id="{E58D4E55-0836-0B21-22CD-2827432D51E3}"/>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6</a:t>
              </a:r>
            </a:p>
          </p:txBody>
        </p:sp>
      </p:grpSp>
      <p:grpSp>
        <p:nvGrpSpPr>
          <p:cNvPr id="74" name="Group 73">
            <a:extLst>
              <a:ext uri="{FF2B5EF4-FFF2-40B4-BE49-F238E27FC236}">
                <a16:creationId xmlns:a16="http://schemas.microsoft.com/office/drawing/2014/main" id="{F36D3458-AD37-DBBE-662E-D746577A469C}"/>
              </a:ext>
            </a:extLst>
          </p:cNvPr>
          <p:cNvGrpSpPr/>
          <p:nvPr/>
        </p:nvGrpSpPr>
        <p:grpSpPr>
          <a:xfrm>
            <a:off x="981840" y="1418194"/>
            <a:ext cx="3133052" cy="3384376"/>
            <a:chOff x="646860" y="1700808"/>
            <a:chExt cx="3133052" cy="3384376"/>
          </a:xfrm>
        </p:grpSpPr>
        <p:sp>
          <p:nvSpPr>
            <p:cNvPr id="75" name="Rectangle 74">
              <a:extLst>
                <a:ext uri="{FF2B5EF4-FFF2-40B4-BE49-F238E27FC236}">
                  <a16:creationId xmlns:a16="http://schemas.microsoft.com/office/drawing/2014/main" id="{7C68A272-B5D3-54C4-40E4-75F3DADC2F15}"/>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74149E59-FB99-D974-C0A1-7AF844735168}"/>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77" name="TextBox 76">
              <a:extLst>
                <a:ext uri="{FF2B5EF4-FFF2-40B4-BE49-F238E27FC236}">
                  <a16:creationId xmlns:a16="http://schemas.microsoft.com/office/drawing/2014/main" id="{037CF245-B8B3-B410-EFB1-BAA6DE9A2C1D}"/>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5</a:t>
              </a:r>
            </a:p>
          </p:txBody>
        </p:sp>
      </p:grpSp>
      <p:grpSp>
        <p:nvGrpSpPr>
          <p:cNvPr id="78" name="Group 77">
            <a:extLst>
              <a:ext uri="{FF2B5EF4-FFF2-40B4-BE49-F238E27FC236}">
                <a16:creationId xmlns:a16="http://schemas.microsoft.com/office/drawing/2014/main" id="{482392A0-4A02-C0AF-E55A-2D8F0F3A8229}"/>
              </a:ext>
            </a:extLst>
          </p:cNvPr>
          <p:cNvGrpSpPr/>
          <p:nvPr/>
        </p:nvGrpSpPr>
        <p:grpSpPr>
          <a:xfrm>
            <a:off x="1002193" y="1405156"/>
            <a:ext cx="3133052" cy="3384376"/>
            <a:chOff x="646860" y="1700808"/>
            <a:chExt cx="3133052" cy="3384376"/>
          </a:xfrm>
        </p:grpSpPr>
        <p:sp>
          <p:nvSpPr>
            <p:cNvPr id="79" name="Rectangle 78">
              <a:extLst>
                <a:ext uri="{FF2B5EF4-FFF2-40B4-BE49-F238E27FC236}">
                  <a16:creationId xmlns:a16="http://schemas.microsoft.com/office/drawing/2014/main" id="{E44E3286-C280-3198-0F47-F07A1FA44DE2}"/>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TextBox 79">
              <a:extLst>
                <a:ext uri="{FF2B5EF4-FFF2-40B4-BE49-F238E27FC236}">
                  <a16:creationId xmlns:a16="http://schemas.microsoft.com/office/drawing/2014/main" id="{F6B5249C-8D32-730A-C33E-8C8FC843E0DB}"/>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81" name="TextBox 80">
              <a:extLst>
                <a:ext uri="{FF2B5EF4-FFF2-40B4-BE49-F238E27FC236}">
                  <a16:creationId xmlns:a16="http://schemas.microsoft.com/office/drawing/2014/main" id="{59A3D7CB-3C77-6266-ECED-C29FADE1085C}"/>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4</a:t>
              </a:r>
            </a:p>
          </p:txBody>
        </p:sp>
      </p:grpSp>
      <p:grpSp>
        <p:nvGrpSpPr>
          <p:cNvPr id="82" name="Group 81">
            <a:extLst>
              <a:ext uri="{FF2B5EF4-FFF2-40B4-BE49-F238E27FC236}">
                <a16:creationId xmlns:a16="http://schemas.microsoft.com/office/drawing/2014/main" id="{7220CC6B-2084-277A-7634-E5A3539B18B1}"/>
              </a:ext>
            </a:extLst>
          </p:cNvPr>
          <p:cNvGrpSpPr/>
          <p:nvPr/>
        </p:nvGrpSpPr>
        <p:grpSpPr>
          <a:xfrm>
            <a:off x="1013305" y="1452984"/>
            <a:ext cx="3133052" cy="3384376"/>
            <a:chOff x="646860" y="1700808"/>
            <a:chExt cx="3133052" cy="3384376"/>
          </a:xfrm>
        </p:grpSpPr>
        <p:sp>
          <p:nvSpPr>
            <p:cNvPr id="83" name="Rectangle 82">
              <a:extLst>
                <a:ext uri="{FF2B5EF4-FFF2-40B4-BE49-F238E27FC236}">
                  <a16:creationId xmlns:a16="http://schemas.microsoft.com/office/drawing/2014/main" id="{8991FD2F-5144-873A-6522-4DC753CC28E5}"/>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TextBox 83">
              <a:extLst>
                <a:ext uri="{FF2B5EF4-FFF2-40B4-BE49-F238E27FC236}">
                  <a16:creationId xmlns:a16="http://schemas.microsoft.com/office/drawing/2014/main" id="{2B4FFB18-276F-F249-8B01-9ADD2965057E}"/>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85" name="TextBox 84">
              <a:extLst>
                <a:ext uri="{FF2B5EF4-FFF2-40B4-BE49-F238E27FC236}">
                  <a16:creationId xmlns:a16="http://schemas.microsoft.com/office/drawing/2014/main" id="{EB05AA1A-EA38-137F-FE2A-9C13AA059131}"/>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3</a:t>
              </a:r>
            </a:p>
          </p:txBody>
        </p:sp>
      </p:grpSp>
      <p:grpSp>
        <p:nvGrpSpPr>
          <p:cNvPr id="72" name="Group 71">
            <a:extLst>
              <a:ext uri="{FF2B5EF4-FFF2-40B4-BE49-F238E27FC236}">
                <a16:creationId xmlns:a16="http://schemas.microsoft.com/office/drawing/2014/main" id="{120AE42B-E42A-C9EE-F4C0-01E26C0B7E70}"/>
              </a:ext>
            </a:extLst>
          </p:cNvPr>
          <p:cNvGrpSpPr/>
          <p:nvPr/>
        </p:nvGrpSpPr>
        <p:grpSpPr>
          <a:xfrm>
            <a:off x="994932" y="1452984"/>
            <a:ext cx="3133052" cy="3384376"/>
            <a:chOff x="-8303167" y="-8802328"/>
            <a:chExt cx="3133052" cy="3384376"/>
          </a:xfrm>
        </p:grpSpPr>
        <p:grpSp>
          <p:nvGrpSpPr>
            <p:cNvPr id="86" name="Group 85">
              <a:extLst>
                <a:ext uri="{FF2B5EF4-FFF2-40B4-BE49-F238E27FC236}">
                  <a16:creationId xmlns:a16="http://schemas.microsoft.com/office/drawing/2014/main" id="{0B44AA31-4673-D223-BDF8-9D12B2977400}"/>
                </a:ext>
              </a:extLst>
            </p:cNvPr>
            <p:cNvGrpSpPr/>
            <p:nvPr/>
          </p:nvGrpSpPr>
          <p:grpSpPr>
            <a:xfrm>
              <a:off x="-8303167" y="-8802328"/>
              <a:ext cx="3133052" cy="3384376"/>
              <a:chOff x="591996" y="1700808"/>
              <a:chExt cx="3133052" cy="3384376"/>
            </a:xfrm>
          </p:grpSpPr>
          <p:sp>
            <p:nvSpPr>
              <p:cNvPr id="87" name="Rectangle 86">
                <a:extLst>
                  <a:ext uri="{FF2B5EF4-FFF2-40B4-BE49-F238E27FC236}">
                    <a16:creationId xmlns:a16="http://schemas.microsoft.com/office/drawing/2014/main" id="{BCFD04CA-EC6A-D215-3F93-E74BFF9A5550}"/>
                  </a:ext>
                </a:extLst>
              </p:cNvPr>
              <p:cNvSpPr/>
              <p:nvPr/>
            </p:nvSpPr>
            <p:spPr>
              <a:xfrm>
                <a:off x="591996"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TextBox 87">
                <a:extLst>
                  <a:ext uri="{FF2B5EF4-FFF2-40B4-BE49-F238E27FC236}">
                    <a16:creationId xmlns:a16="http://schemas.microsoft.com/office/drawing/2014/main" id="{1430E4BD-46D6-9D53-3C54-8538942A2D99}"/>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89" name="TextBox 88">
                <a:extLst>
                  <a:ext uri="{FF2B5EF4-FFF2-40B4-BE49-F238E27FC236}">
                    <a16:creationId xmlns:a16="http://schemas.microsoft.com/office/drawing/2014/main" id="{9A429DBE-6E82-81A4-44DE-229DF981F0E7}"/>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2</a:t>
                </a:r>
              </a:p>
            </p:txBody>
          </p:sp>
        </p:grpSp>
        <p:pic>
          <p:nvPicPr>
            <p:cNvPr id="71" name="Picture 70">
              <a:extLst>
                <a:ext uri="{FF2B5EF4-FFF2-40B4-BE49-F238E27FC236}">
                  <a16:creationId xmlns:a16="http://schemas.microsoft.com/office/drawing/2014/main" id="{C4B043F1-C5D3-5507-8AF8-871CE6AB94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6934" y="-8700830"/>
              <a:ext cx="1232431" cy="739459"/>
            </a:xfrm>
            <a:prstGeom prst="rect">
              <a:avLst/>
            </a:prstGeom>
            <a:ln>
              <a:noFill/>
            </a:ln>
            <a:effectLst>
              <a:outerShdw blurRad="50800" dist="38100" dir="8100000" algn="tr" rotWithShape="0">
                <a:prstClr val="black">
                  <a:alpha val="40000"/>
                </a:prstClr>
              </a:outerShdw>
            </a:effectLst>
          </p:spPr>
        </p:pic>
      </p:grpSp>
      <p:grpSp>
        <p:nvGrpSpPr>
          <p:cNvPr id="90" name="Group 89">
            <a:extLst>
              <a:ext uri="{FF2B5EF4-FFF2-40B4-BE49-F238E27FC236}">
                <a16:creationId xmlns:a16="http://schemas.microsoft.com/office/drawing/2014/main" id="{EFE14FA7-25D9-C2BF-A9C3-97E1A72CD197}"/>
              </a:ext>
            </a:extLst>
          </p:cNvPr>
          <p:cNvGrpSpPr/>
          <p:nvPr/>
        </p:nvGrpSpPr>
        <p:grpSpPr>
          <a:xfrm>
            <a:off x="1000176" y="1439220"/>
            <a:ext cx="3133052" cy="3384376"/>
            <a:chOff x="646860" y="1700808"/>
            <a:chExt cx="3133052" cy="3384376"/>
          </a:xfrm>
        </p:grpSpPr>
        <p:sp>
          <p:nvSpPr>
            <p:cNvPr id="91" name="Rectangle 90">
              <a:extLst>
                <a:ext uri="{FF2B5EF4-FFF2-40B4-BE49-F238E27FC236}">
                  <a16:creationId xmlns:a16="http://schemas.microsoft.com/office/drawing/2014/main" id="{9F99DC00-86E0-0A89-6796-AFE72CADEA5C}"/>
                </a:ext>
              </a:extLst>
            </p:cNvPr>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91">
              <a:extLst>
                <a:ext uri="{FF2B5EF4-FFF2-40B4-BE49-F238E27FC236}">
                  <a16:creationId xmlns:a16="http://schemas.microsoft.com/office/drawing/2014/main" id="{DC0C9F7B-99E2-530F-20FF-A1E007048D8C}"/>
                </a:ext>
              </a:extLst>
            </p:cNvPr>
            <p:cNvSpPr txBox="1"/>
            <p:nvPr/>
          </p:nvSpPr>
          <p:spPr>
            <a:xfrm>
              <a:off x="855886" y="4365103"/>
              <a:ext cx="2714999" cy="584775"/>
            </a:xfrm>
            <a:prstGeom prst="rect">
              <a:avLst/>
            </a:prstGeom>
            <a:noFill/>
          </p:spPr>
          <p:txBody>
            <a:bodyPr wrap="square" rtlCol="0">
              <a:spAutoFit/>
            </a:bodyPr>
            <a:lstStyle/>
            <a:p>
              <a:pPr algn="ctr"/>
              <a:r>
                <a:rPr lang="en-GB" sz="3200" dirty="0">
                  <a:latin typeface="Elephant" panose="02020904090505020303" pitchFamily="18" charset="0"/>
                </a:rPr>
                <a:t>March</a:t>
              </a:r>
            </a:p>
          </p:txBody>
        </p:sp>
        <p:sp>
          <p:nvSpPr>
            <p:cNvPr id="93" name="TextBox 92">
              <a:extLst>
                <a:ext uri="{FF2B5EF4-FFF2-40B4-BE49-F238E27FC236}">
                  <a16:creationId xmlns:a16="http://schemas.microsoft.com/office/drawing/2014/main" id="{3E71C40A-4CCD-3B4B-1E4A-9772DF4B206C}"/>
                </a:ext>
              </a:extLst>
            </p:cNvPr>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a:t>
              </a:r>
            </a:p>
          </p:txBody>
        </p:sp>
      </p:grpSp>
      <p:sp>
        <p:nvSpPr>
          <p:cNvPr id="28" name="TextBox 27"/>
          <p:cNvSpPr txBox="1"/>
          <p:nvPr/>
        </p:nvSpPr>
        <p:spPr>
          <a:xfrm>
            <a:off x="2643113" y="2758363"/>
            <a:ext cx="3978706" cy="954107"/>
          </a:xfrm>
          <a:prstGeom prst="rect">
            <a:avLst/>
          </a:prstGeom>
          <a:solidFill>
            <a:srgbClr val="FFFF00"/>
          </a:solidFill>
          <a:ln>
            <a:solidFill>
              <a:schemeClr val="tx1"/>
            </a:solidFill>
          </a:ln>
        </p:spPr>
        <p:txBody>
          <a:bodyPr wrap="square" rtlCol="0">
            <a:spAutoFit/>
          </a:bodyPr>
          <a:lstStyle/>
          <a:p>
            <a:pPr algn="ctr"/>
            <a:r>
              <a:rPr lang="en-GB" sz="2800" dirty="0">
                <a:latin typeface="Book Antiqua" panose="02040602050305030304" pitchFamily="18" charset="0"/>
              </a:rPr>
              <a:t>Click to start the animation and find out!</a:t>
            </a:r>
          </a:p>
        </p:txBody>
      </p:sp>
      <p:sp>
        <p:nvSpPr>
          <p:cNvPr id="45" name="TextBox 44"/>
          <p:cNvSpPr txBox="1"/>
          <p:nvPr/>
        </p:nvSpPr>
        <p:spPr>
          <a:xfrm>
            <a:off x="2688250" y="2361305"/>
            <a:ext cx="3888432" cy="1754326"/>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Plants require water and warm sunlight to grow. </a:t>
            </a:r>
          </a:p>
          <a:p>
            <a:r>
              <a:rPr lang="en-GB" dirty="0">
                <a:latin typeface="Book Antiqua" panose="02040602050305030304" pitchFamily="18" charset="0"/>
              </a:rPr>
              <a:t>However they can sometimes have too much water or sun, and other factors can affect the flowering date too.</a:t>
            </a:r>
          </a:p>
        </p:txBody>
      </p:sp>
      <p:pic>
        <p:nvPicPr>
          <p:cNvPr id="46" name="Picture 3" descr="C:\Users\RoseB\AppData\Local\Microsoft\Windows\Temporary Internet Files\Content.IE5\LPA16MQ2\MC900389350[1].wmf"/>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136398" y="3759376"/>
            <a:ext cx="880567" cy="9418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RoseB\AppData\Local\Microsoft\Windows\Temporary Internet Files\Content.IE5\NP4WQC7W\MC900232180[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930668" y="1884876"/>
            <a:ext cx="937788" cy="89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7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8"/>
                                        </p:tgtEl>
                                      </p:cBhvr>
                                    </p:animEffect>
                                    <p:anim calcmode="lin" valueType="num">
                                      <p:cBhvr>
                                        <p:cTn id="7" dur="1000"/>
                                        <p:tgtEl>
                                          <p:spTgt spid="28"/>
                                        </p:tgtEl>
                                        <p:attrNameLst>
                                          <p:attrName>ppt_x</p:attrName>
                                        </p:attrNameLst>
                                      </p:cBhvr>
                                      <p:tavLst>
                                        <p:tav tm="0">
                                          <p:val>
                                            <p:strVal val="ppt_x"/>
                                          </p:val>
                                        </p:tav>
                                        <p:tav tm="100000">
                                          <p:val>
                                            <p:strVal val="ppt_x"/>
                                          </p:val>
                                        </p:tav>
                                      </p:tavLst>
                                    </p:anim>
                                    <p:anim calcmode="lin" valueType="num">
                                      <p:cBhvr>
                                        <p:cTn id="8" dur="1000"/>
                                        <p:tgtEl>
                                          <p:spTgt spid="28"/>
                                        </p:tgtEl>
                                        <p:attrNameLst>
                                          <p:attrName>ppt_y</p:attrName>
                                        </p:attrNameLst>
                                      </p:cBhvr>
                                      <p:tavLst>
                                        <p:tav tm="0">
                                          <p:val>
                                            <p:strVal val="ppt_y"/>
                                          </p:val>
                                        </p:tav>
                                        <p:tav tm="100000">
                                          <p:val>
                                            <p:strVal val="ppt_y-.1"/>
                                          </p:val>
                                        </p:tav>
                                      </p:tavLst>
                                    </p:anim>
                                    <p:set>
                                      <p:cBhvr>
                                        <p:cTn id="9" dur="1" fill="hold">
                                          <p:stCondLst>
                                            <p:cond delay="999"/>
                                          </p:stCondLst>
                                        </p:cTn>
                                        <p:tgtEl>
                                          <p:spTgt spid="28"/>
                                        </p:tgtEl>
                                        <p:attrNameLst>
                                          <p:attrName>style.visibility</p:attrName>
                                        </p:attrNameLst>
                                      </p:cBhvr>
                                      <p:to>
                                        <p:strVal val="hidden"/>
                                      </p:to>
                                    </p:set>
                                  </p:childTnLst>
                                </p:cTn>
                              </p:par>
                            </p:childTnLst>
                          </p:cTn>
                        </p:par>
                        <p:par>
                          <p:cTn id="10" fill="hold">
                            <p:stCondLst>
                              <p:cond delay="1000"/>
                            </p:stCondLst>
                            <p:childTnLst>
                              <p:par>
                                <p:cTn id="11" presetID="2" presetClass="exit" presetSubtype="4" fill="hold" nodeType="afterEffect">
                                  <p:stCondLst>
                                    <p:cond delay="0"/>
                                  </p:stCondLst>
                                  <p:childTnLst>
                                    <p:anim calcmode="lin" valueType="num">
                                      <p:cBhvr additive="base">
                                        <p:cTn id="12" dur="500"/>
                                        <p:tgtEl>
                                          <p:spTgt spid="90"/>
                                        </p:tgtEl>
                                        <p:attrNameLst>
                                          <p:attrName>ppt_x</p:attrName>
                                        </p:attrNameLst>
                                      </p:cBhvr>
                                      <p:tavLst>
                                        <p:tav tm="0">
                                          <p:val>
                                            <p:strVal val="ppt_x"/>
                                          </p:val>
                                        </p:tav>
                                        <p:tav tm="100000">
                                          <p:val>
                                            <p:strVal val="ppt_x"/>
                                          </p:val>
                                        </p:tav>
                                      </p:tavLst>
                                    </p:anim>
                                    <p:anim calcmode="lin" valueType="num">
                                      <p:cBhvr additive="base">
                                        <p:cTn id="13" dur="500"/>
                                        <p:tgtEl>
                                          <p:spTgt spid="90"/>
                                        </p:tgtEl>
                                        <p:attrNameLst>
                                          <p:attrName>ppt_y</p:attrName>
                                        </p:attrNameLst>
                                      </p:cBhvr>
                                      <p:tavLst>
                                        <p:tav tm="0">
                                          <p:val>
                                            <p:strVal val="ppt_y"/>
                                          </p:val>
                                        </p:tav>
                                        <p:tav tm="100000">
                                          <p:val>
                                            <p:strVal val="1+ppt_h/2"/>
                                          </p:val>
                                        </p:tav>
                                      </p:tavLst>
                                    </p:anim>
                                    <p:set>
                                      <p:cBhvr>
                                        <p:cTn id="14" dur="1" fill="hold">
                                          <p:stCondLst>
                                            <p:cond delay="499"/>
                                          </p:stCondLst>
                                        </p:cTn>
                                        <p:tgtEl>
                                          <p:spTgt spid="90"/>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26" presetClass="emph" presetSubtype="0" fill="hold" grpId="1" nodeType="afterEffect">
                                  <p:stCondLst>
                                    <p:cond delay="0"/>
                                  </p:stCondLst>
                                  <p:childTnLst>
                                    <p:animEffect transition="out" filter="fade">
                                      <p:cBhvr>
                                        <p:cTn id="22" dur="500" tmFilter="0, 0; .2, .5; .8, .5; 1, 0"/>
                                        <p:tgtEl>
                                          <p:spTgt spid="17"/>
                                        </p:tgtEl>
                                      </p:cBhvr>
                                    </p:animEffect>
                                    <p:animScale>
                                      <p:cBhvr>
                                        <p:cTn id="23" dur="250" autoRev="1" fill="hold"/>
                                        <p:tgtEl>
                                          <p:spTgt spid="17"/>
                                        </p:tgtEl>
                                      </p:cBhvr>
                                      <p:by x="105000" y="105000"/>
                                    </p:animScale>
                                  </p:childTnLst>
                                </p:cTn>
                              </p:par>
                            </p:childTnLst>
                          </p:cTn>
                        </p:par>
                        <p:par>
                          <p:cTn id="24" fill="hold">
                            <p:stCondLst>
                              <p:cond delay="2000"/>
                            </p:stCondLst>
                            <p:childTnLst>
                              <p:par>
                                <p:cTn id="25" presetID="2" presetClass="exit" presetSubtype="4" fill="hold" nodeType="afterEffect">
                                  <p:stCondLst>
                                    <p:cond delay="0"/>
                                  </p:stCondLst>
                                  <p:childTnLst>
                                    <p:anim calcmode="lin" valueType="num">
                                      <p:cBhvr additive="base">
                                        <p:cTn id="26" dur="500"/>
                                        <p:tgtEl>
                                          <p:spTgt spid="72"/>
                                        </p:tgtEl>
                                        <p:attrNameLst>
                                          <p:attrName>ppt_x</p:attrName>
                                        </p:attrNameLst>
                                      </p:cBhvr>
                                      <p:tavLst>
                                        <p:tav tm="0">
                                          <p:val>
                                            <p:strVal val="ppt_x"/>
                                          </p:val>
                                        </p:tav>
                                        <p:tav tm="100000">
                                          <p:val>
                                            <p:strVal val="ppt_x"/>
                                          </p:val>
                                        </p:tav>
                                      </p:tavLst>
                                    </p:anim>
                                    <p:anim calcmode="lin" valueType="num">
                                      <p:cBhvr additive="base">
                                        <p:cTn id="27" dur="500"/>
                                        <p:tgtEl>
                                          <p:spTgt spid="72"/>
                                        </p:tgtEl>
                                        <p:attrNameLst>
                                          <p:attrName>ppt_y</p:attrName>
                                        </p:attrNameLst>
                                      </p:cBhvr>
                                      <p:tavLst>
                                        <p:tav tm="0">
                                          <p:val>
                                            <p:strVal val="ppt_y"/>
                                          </p:val>
                                        </p:tav>
                                        <p:tav tm="100000">
                                          <p:val>
                                            <p:strVal val="1+ppt_h/2"/>
                                          </p:val>
                                        </p:tav>
                                      </p:tavLst>
                                    </p:anim>
                                    <p:set>
                                      <p:cBhvr>
                                        <p:cTn id="28" dur="1" fill="hold">
                                          <p:stCondLst>
                                            <p:cond delay="499"/>
                                          </p:stCondLst>
                                        </p:cTn>
                                        <p:tgtEl>
                                          <p:spTgt spid="72"/>
                                        </p:tgtEl>
                                        <p:attrNameLst>
                                          <p:attrName>style.visibility</p:attrName>
                                        </p:attrNameLst>
                                      </p:cBhvr>
                                      <p:to>
                                        <p:strVal val="hidden"/>
                                      </p:to>
                                    </p:set>
                                  </p:childTnLst>
                                </p:cTn>
                              </p:par>
                            </p:childTnLst>
                          </p:cTn>
                        </p:par>
                        <p:par>
                          <p:cTn id="29" fill="hold">
                            <p:stCondLst>
                              <p:cond delay="2500"/>
                            </p:stCondLst>
                            <p:childTnLst>
                              <p:par>
                                <p:cTn id="30" presetID="2" presetClass="exit" presetSubtype="4" fill="hold" nodeType="afterEffect">
                                  <p:stCondLst>
                                    <p:cond delay="0"/>
                                  </p:stCondLst>
                                  <p:childTnLst>
                                    <p:anim calcmode="lin" valueType="num">
                                      <p:cBhvr additive="base">
                                        <p:cTn id="31" dur="500"/>
                                        <p:tgtEl>
                                          <p:spTgt spid="82"/>
                                        </p:tgtEl>
                                        <p:attrNameLst>
                                          <p:attrName>ppt_x</p:attrName>
                                        </p:attrNameLst>
                                      </p:cBhvr>
                                      <p:tavLst>
                                        <p:tav tm="0">
                                          <p:val>
                                            <p:strVal val="ppt_x"/>
                                          </p:val>
                                        </p:tav>
                                        <p:tav tm="100000">
                                          <p:val>
                                            <p:strVal val="ppt_x"/>
                                          </p:val>
                                        </p:tav>
                                      </p:tavLst>
                                    </p:anim>
                                    <p:anim calcmode="lin" valueType="num">
                                      <p:cBhvr additive="base">
                                        <p:cTn id="32" dur="500"/>
                                        <p:tgtEl>
                                          <p:spTgt spid="82"/>
                                        </p:tgtEl>
                                        <p:attrNameLst>
                                          <p:attrName>ppt_y</p:attrName>
                                        </p:attrNameLst>
                                      </p:cBhvr>
                                      <p:tavLst>
                                        <p:tav tm="0">
                                          <p:val>
                                            <p:strVal val="ppt_y"/>
                                          </p:val>
                                        </p:tav>
                                        <p:tav tm="100000">
                                          <p:val>
                                            <p:strVal val="1+ppt_h/2"/>
                                          </p:val>
                                        </p:tav>
                                      </p:tavLst>
                                    </p:anim>
                                    <p:set>
                                      <p:cBhvr>
                                        <p:cTn id="33" dur="1" fill="hold">
                                          <p:stCondLst>
                                            <p:cond delay="499"/>
                                          </p:stCondLst>
                                        </p:cTn>
                                        <p:tgtEl>
                                          <p:spTgt spid="82"/>
                                        </p:tgtEl>
                                        <p:attrNameLst>
                                          <p:attrName>style.visibility</p:attrName>
                                        </p:attrNameLst>
                                      </p:cBhvr>
                                      <p:to>
                                        <p:strVal val="hidden"/>
                                      </p:to>
                                    </p:set>
                                  </p:childTnLst>
                                </p:cTn>
                              </p:par>
                            </p:childTnLst>
                          </p:cTn>
                        </p:par>
                        <p:par>
                          <p:cTn id="34" fill="hold">
                            <p:stCondLst>
                              <p:cond delay="3000"/>
                            </p:stCondLst>
                            <p:childTnLst>
                              <p:par>
                                <p:cTn id="35" presetID="2" presetClass="exit" presetSubtype="4" fill="hold" nodeType="afterEffect">
                                  <p:stCondLst>
                                    <p:cond delay="0"/>
                                  </p:stCondLst>
                                  <p:childTnLst>
                                    <p:anim calcmode="lin" valueType="num">
                                      <p:cBhvr additive="base">
                                        <p:cTn id="36" dur="500"/>
                                        <p:tgtEl>
                                          <p:spTgt spid="78"/>
                                        </p:tgtEl>
                                        <p:attrNameLst>
                                          <p:attrName>ppt_x</p:attrName>
                                        </p:attrNameLst>
                                      </p:cBhvr>
                                      <p:tavLst>
                                        <p:tav tm="0">
                                          <p:val>
                                            <p:strVal val="ppt_x"/>
                                          </p:val>
                                        </p:tav>
                                        <p:tav tm="100000">
                                          <p:val>
                                            <p:strVal val="ppt_x"/>
                                          </p:val>
                                        </p:tav>
                                      </p:tavLst>
                                    </p:anim>
                                    <p:anim calcmode="lin" valueType="num">
                                      <p:cBhvr additive="base">
                                        <p:cTn id="37" dur="500"/>
                                        <p:tgtEl>
                                          <p:spTgt spid="78"/>
                                        </p:tgtEl>
                                        <p:attrNameLst>
                                          <p:attrName>ppt_y</p:attrName>
                                        </p:attrNameLst>
                                      </p:cBhvr>
                                      <p:tavLst>
                                        <p:tav tm="0">
                                          <p:val>
                                            <p:strVal val="ppt_y"/>
                                          </p:val>
                                        </p:tav>
                                        <p:tav tm="100000">
                                          <p:val>
                                            <p:strVal val="1+ppt_h/2"/>
                                          </p:val>
                                        </p:tav>
                                      </p:tavLst>
                                    </p:anim>
                                    <p:set>
                                      <p:cBhvr>
                                        <p:cTn id="38" dur="1" fill="hold">
                                          <p:stCondLst>
                                            <p:cond delay="499"/>
                                          </p:stCondLst>
                                        </p:cTn>
                                        <p:tgtEl>
                                          <p:spTgt spid="78"/>
                                        </p:tgtEl>
                                        <p:attrNameLst>
                                          <p:attrName>style.visibility</p:attrName>
                                        </p:attrNameLst>
                                      </p:cBhvr>
                                      <p:to>
                                        <p:strVal val="hidden"/>
                                      </p:to>
                                    </p:set>
                                  </p:childTnLst>
                                </p:cTn>
                              </p:par>
                            </p:childTnLst>
                          </p:cTn>
                        </p:par>
                        <p:par>
                          <p:cTn id="39" fill="hold">
                            <p:stCondLst>
                              <p:cond delay="3500"/>
                            </p:stCondLst>
                            <p:childTnLst>
                              <p:par>
                                <p:cTn id="40" presetID="2" presetClass="exit" presetSubtype="4" fill="hold" nodeType="afterEffect">
                                  <p:stCondLst>
                                    <p:cond delay="0"/>
                                  </p:stCondLst>
                                  <p:childTnLst>
                                    <p:anim calcmode="lin" valueType="num">
                                      <p:cBhvr additive="base">
                                        <p:cTn id="41" dur="500"/>
                                        <p:tgtEl>
                                          <p:spTgt spid="74"/>
                                        </p:tgtEl>
                                        <p:attrNameLst>
                                          <p:attrName>ppt_x</p:attrName>
                                        </p:attrNameLst>
                                      </p:cBhvr>
                                      <p:tavLst>
                                        <p:tav tm="0">
                                          <p:val>
                                            <p:strVal val="ppt_x"/>
                                          </p:val>
                                        </p:tav>
                                        <p:tav tm="100000">
                                          <p:val>
                                            <p:strVal val="ppt_x"/>
                                          </p:val>
                                        </p:tav>
                                      </p:tavLst>
                                    </p:anim>
                                    <p:anim calcmode="lin" valueType="num">
                                      <p:cBhvr additive="base">
                                        <p:cTn id="42" dur="500"/>
                                        <p:tgtEl>
                                          <p:spTgt spid="74"/>
                                        </p:tgtEl>
                                        <p:attrNameLst>
                                          <p:attrName>ppt_y</p:attrName>
                                        </p:attrNameLst>
                                      </p:cBhvr>
                                      <p:tavLst>
                                        <p:tav tm="0">
                                          <p:val>
                                            <p:strVal val="ppt_y"/>
                                          </p:val>
                                        </p:tav>
                                        <p:tav tm="100000">
                                          <p:val>
                                            <p:strVal val="1+ppt_h/2"/>
                                          </p:val>
                                        </p:tav>
                                      </p:tavLst>
                                    </p:anim>
                                    <p:set>
                                      <p:cBhvr>
                                        <p:cTn id="43" dur="1" fill="hold">
                                          <p:stCondLst>
                                            <p:cond delay="499"/>
                                          </p:stCondLst>
                                        </p:cTn>
                                        <p:tgtEl>
                                          <p:spTgt spid="74"/>
                                        </p:tgtEl>
                                        <p:attrNameLst>
                                          <p:attrName>style.visibility</p:attrName>
                                        </p:attrNameLst>
                                      </p:cBhvr>
                                      <p:to>
                                        <p:strVal val="hidden"/>
                                      </p:to>
                                    </p:set>
                                  </p:childTnLst>
                                </p:cTn>
                              </p:par>
                            </p:childTnLst>
                          </p:cTn>
                        </p:par>
                        <p:par>
                          <p:cTn id="44" fill="hold">
                            <p:stCondLst>
                              <p:cond delay="4000"/>
                            </p:stCondLst>
                            <p:childTnLst>
                              <p:par>
                                <p:cTn id="45" presetID="2" presetClass="exit" presetSubtype="4" fill="hold" nodeType="afterEffect">
                                  <p:stCondLst>
                                    <p:cond delay="0"/>
                                  </p:stCondLst>
                                  <p:childTnLst>
                                    <p:anim calcmode="lin" valueType="num">
                                      <p:cBhvr additive="base">
                                        <p:cTn id="46" dur="500"/>
                                        <p:tgtEl>
                                          <p:spTgt spid="15"/>
                                        </p:tgtEl>
                                        <p:attrNameLst>
                                          <p:attrName>ppt_x</p:attrName>
                                        </p:attrNameLst>
                                      </p:cBhvr>
                                      <p:tavLst>
                                        <p:tav tm="0">
                                          <p:val>
                                            <p:strVal val="ppt_x"/>
                                          </p:val>
                                        </p:tav>
                                        <p:tav tm="100000">
                                          <p:val>
                                            <p:strVal val="ppt_x"/>
                                          </p:val>
                                        </p:tav>
                                      </p:tavLst>
                                    </p:anim>
                                    <p:anim calcmode="lin" valueType="num">
                                      <p:cBhvr additive="base">
                                        <p:cTn id="47" dur="500"/>
                                        <p:tgtEl>
                                          <p:spTgt spid="15"/>
                                        </p:tgtEl>
                                        <p:attrNameLst>
                                          <p:attrName>ppt_y</p:attrName>
                                        </p:attrNameLst>
                                      </p:cBhvr>
                                      <p:tavLst>
                                        <p:tav tm="0">
                                          <p:val>
                                            <p:strVal val="ppt_y"/>
                                          </p:val>
                                        </p:tav>
                                        <p:tav tm="100000">
                                          <p:val>
                                            <p:strVal val="1+ppt_h/2"/>
                                          </p:val>
                                        </p:tav>
                                      </p:tavLst>
                                    </p:anim>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4500"/>
                            </p:stCondLst>
                            <p:childTnLst>
                              <p:par>
                                <p:cTn id="50" presetID="2" presetClass="exit" presetSubtype="4" fill="hold" nodeType="afterEffect">
                                  <p:stCondLst>
                                    <p:cond delay="0"/>
                                  </p:stCondLst>
                                  <p:childTnLst>
                                    <p:anim calcmode="lin" valueType="num">
                                      <p:cBhvr additive="base">
                                        <p:cTn id="51" dur="500"/>
                                        <p:tgtEl>
                                          <p:spTgt spid="20"/>
                                        </p:tgtEl>
                                        <p:attrNameLst>
                                          <p:attrName>ppt_x</p:attrName>
                                        </p:attrNameLst>
                                      </p:cBhvr>
                                      <p:tavLst>
                                        <p:tav tm="0">
                                          <p:val>
                                            <p:strVal val="ppt_x"/>
                                          </p:val>
                                        </p:tav>
                                        <p:tav tm="100000">
                                          <p:val>
                                            <p:strVal val="ppt_x"/>
                                          </p:val>
                                        </p:tav>
                                      </p:tavLst>
                                    </p:anim>
                                    <p:anim calcmode="lin" valueType="num">
                                      <p:cBhvr additive="base">
                                        <p:cTn id="52" dur="500"/>
                                        <p:tgtEl>
                                          <p:spTgt spid="20"/>
                                        </p:tgtEl>
                                        <p:attrNameLst>
                                          <p:attrName>ppt_y</p:attrName>
                                        </p:attrNameLst>
                                      </p:cBhvr>
                                      <p:tavLst>
                                        <p:tav tm="0">
                                          <p:val>
                                            <p:strVal val="ppt_y"/>
                                          </p:val>
                                        </p:tav>
                                        <p:tav tm="100000">
                                          <p:val>
                                            <p:strVal val="1+ppt_h/2"/>
                                          </p:val>
                                        </p:tav>
                                      </p:tavLst>
                                    </p:anim>
                                    <p:set>
                                      <p:cBhvr>
                                        <p:cTn id="53" dur="1" fill="hold">
                                          <p:stCondLst>
                                            <p:cond delay="499"/>
                                          </p:stCondLst>
                                        </p:cTn>
                                        <p:tgtEl>
                                          <p:spTgt spid="20"/>
                                        </p:tgtEl>
                                        <p:attrNameLst>
                                          <p:attrName>style.visibility</p:attrName>
                                        </p:attrNameLst>
                                      </p:cBhvr>
                                      <p:to>
                                        <p:strVal val="hidden"/>
                                      </p:to>
                                    </p:set>
                                  </p:childTnLst>
                                </p:cTn>
                              </p:par>
                              <p:par>
                                <p:cTn id="54" presetID="53" presetClass="entr" presetSubtype="16" fill="hold" grpId="0" nodeType="with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000"/>
                            </p:stCondLst>
                            <p:childTnLst>
                              <p:par>
                                <p:cTn id="60" presetID="26" presetClass="emph" presetSubtype="0" fill="hold" grpId="1" nodeType="afterEffect">
                                  <p:stCondLst>
                                    <p:cond delay="0"/>
                                  </p:stCondLst>
                                  <p:childTnLst>
                                    <p:animEffect transition="out" filter="fade">
                                      <p:cBhvr>
                                        <p:cTn id="61" dur="500" tmFilter="0, 0; .2, .5; .8, .5; 1, 0"/>
                                        <p:tgtEl>
                                          <p:spTgt spid="208"/>
                                        </p:tgtEl>
                                      </p:cBhvr>
                                    </p:animEffect>
                                    <p:animScale>
                                      <p:cBhvr>
                                        <p:cTn id="62" dur="250" autoRev="1" fill="hold"/>
                                        <p:tgtEl>
                                          <p:spTgt spid="208"/>
                                        </p:tgtEl>
                                      </p:cBhvr>
                                      <p:by x="105000" y="105000"/>
                                    </p:animScale>
                                  </p:childTnLst>
                                </p:cTn>
                              </p:par>
                            </p:childTnLst>
                          </p:cTn>
                        </p:par>
                        <p:par>
                          <p:cTn id="63" fill="hold">
                            <p:stCondLst>
                              <p:cond delay="5500"/>
                            </p:stCondLst>
                            <p:childTnLst>
                              <p:par>
                                <p:cTn id="64" presetID="2" presetClass="exit" presetSubtype="4" fill="hold" nodeType="afterEffect">
                                  <p:stCondLst>
                                    <p:cond delay="0"/>
                                  </p:stCondLst>
                                  <p:childTnLst>
                                    <p:anim calcmode="lin" valueType="num">
                                      <p:cBhvr additive="base">
                                        <p:cTn id="65" dur="500"/>
                                        <p:tgtEl>
                                          <p:spTgt spid="94"/>
                                        </p:tgtEl>
                                        <p:attrNameLst>
                                          <p:attrName>ppt_x</p:attrName>
                                        </p:attrNameLst>
                                      </p:cBhvr>
                                      <p:tavLst>
                                        <p:tav tm="0">
                                          <p:val>
                                            <p:strVal val="ppt_x"/>
                                          </p:val>
                                        </p:tav>
                                        <p:tav tm="100000">
                                          <p:val>
                                            <p:strVal val="ppt_x"/>
                                          </p:val>
                                        </p:tav>
                                      </p:tavLst>
                                    </p:anim>
                                    <p:anim calcmode="lin" valueType="num">
                                      <p:cBhvr additive="base">
                                        <p:cTn id="66" dur="500"/>
                                        <p:tgtEl>
                                          <p:spTgt spid="94"/>
                                        </p:tgtEl>
                                        <p:attrNameLst>
                                          <p:attrName>ppt_y</p:attrName>
                                        </p:attrNameLst>
                                      </p:cBhvr>
                                      <p:tavLst>
                                        <p:tav tm="0">
                                          <p:val>
                                            <p:strVal val="ppt_y"/>
                                          </p:val>
                                        </p:tav>
                                        <p:tav tm="100000">
                                          <p:val>
                                            <p:strVal val="1+ppt_h/2"/>
                                          </p:val>
                                        </p:tav>
                                      </p:tavLst>
                                    </p:anim>
                                    <p:set>
                                      <p:cBhvr>
                                        <p:cTn id="67" dur="1" fill="hold">
                                          <p:stCondLst>
                                            <p:cond delay="499"/>
                                          </p:stCondLst>
                                        </p:cTn>
                                        <p:tgtEl>
                                          <p:spTgt spid="94"/>
                                        </p:tgtEl>
                                        <p:attrNameLst>
                                          <p:attrName>style.visibility</p:attrName>
                                        </p:attrNameLst>
                                      </p:cBhvr>
                                      <p:to>
                                        <p:strVal val="hidden"/>
                                      </p:to>
                                    </p:set>
                                  </p:childTnLst>
                                </p:cTn>
                              </p:par>
                              <p:par>
                                <p:cTn id="68" presetID="53" presetClass="entr" presetSubtype="16" fill="hold" grpId="0" nodeType="withEffect">
                                  <p:stCondLst>
                                    <p:cond delay="0"/>
                                  </p:stCondLst>
                                  <p:childTnLst>
                                    <p:set>
                                      <p:cBhvr>
                                        <p:cTn id="69" dur="1" fill="hold">
                                          <p:stCondLst>
                                            <p:cond delay="0"/>
                                          </p:stCondLst>
                                        </p:cTn>
                                        <p:tgtEl>
                                          <p:spTgt spid="209"/>
                                        </p:tgtEl>
                                        <p:attrNameLst>
                                          <p:attrName>style.visibility</p:attrName>
                                        </p:attrNameLst>
                                      </p:cBhvr>
                                      <p:to>
                                        <p:strVal val="visible"/>
                                      </p:to>
                                    </p:set>
                                    <p:anim calcmode="lin" valueType="num">
                                      <p:cBhvr>
                                        <p:cTn id="70" dur="500" fill="hold"/>
                                        <p:tgtEl>
                                          <p:spTgt spid="209"/>
                                        </p:tgtEl>
                                        <p:attrNameLst>
                                          <p:attrName>ppt_w</p:attrName>
                                        </p:attrNameLst>
                                      </p:cBhvr>
                                      <p:tavLst>
                                        <p:tav tm="0">
                                          <p:val>
                                            <p:fltVal val="0"/>
                                          </p:val>
                                        </p:tav>
                                        <p:tav tm="100000">
                                          <p:val>
                                            <p:strVal val="#ppt_w"/>
                                          </p:val>
                                        </p:tav>
                                      </p:tavLst>
                                    </p:anim>
                                    <p:anim calcmode="lin" valueType="num">
                                      <p:cBhvr>
                                        <p:cTn id="71" dur="500" fill="hold"/>
                                        <p:tgtEl>
                                          <p:spTgt spid="209"/>
                                        </p:tgtEl>
                                        <p:attrNameLst>
                                          <p:attrName>ppt_h</p:attrName>
                                        </p:attrNameLst>
                                      </p:cBhvr>
                                      <p:tavLst>
                                        <p:tav tm="0">
                                          <p:val>
                                            <p:fltVal val="0"/>
                                          </p:val>
                                        </p:tav>
                                        <p:tav tm="100000">
                                          <p:val>
                                            <p:strVal val="#ppt_h"/>
                                          </p:val>
                                        </p:tav>
                                      </p:tavLst>
                                    </p:anim>
                                    <p:animEffect transition="in" filter="fade">
                                      <p:cBhvr>
                                        <p:cTn id="72" dur="500"/>
                                        <p:tgtEl>
                                          <p:spTgt spid="209"/>
                                        </p:tgtEl>
                                      </p:cBhvr>
                                    </p:animEffect>
                                  </p:childTnLst>
                                </p:cTn>
                              </p:par>
                            </p:childTnLst>
                          </p:cTn>
                        </p:par>
                        <p:par>
                          <p:cTn id="73" fill="hold">
                            <p:stCondLst>
                              <p:cond delay="6000"/>
                            </p:stCondLst>
                            <p:childTnLst>
                              <p:par>
                                <p:cTn id="74" presetID="26" presetClass="emph" presetSubtype="0" fill="hold" grpId="1" nodeType="afterEffect">
                                  <p:stCondLst>
                                    <p:cond delay="0"/>
                                  </p:stCondLst>
                                  <p:childTnLst>
                                    <p:animEffect transition="out" filter="fade">
                                      <p:cBhvr>
                                        <p:cTn id="75" dur="500" tmFilter="0, 0; .2, .5; .8, .5; 1, 0"/>
                                        <p:tgtEl>
                                          <p:spTgt spid="209"/>
                                        </p:tgtEl>
                                      </p:cBhvr>
                                    </p:animEffect>
                                    <p:animScale>
                                      <p:cBhvr>
                                        <p:cTn id="76" dur="250" autoRev="1" fill="hold"/>
                                        <p:tgtEl>
                                          <p:spTgt spid="209"/>
                                        </p:tgtEl>
                                      </p:cBhvr>
                                      <p:by x="105000" y="105000"/>
                                    </p:animScale>
                                  </p:childTnLst>
                                </p:cTn>
                              </p:par>
                            </p:childTnLst>
                          </p:cTn>
                        </p:par>
                        <p:par>
                          <p:cTn id="77" fill="hold">
                            <p:stCondLst>
                              <p:cond delay="6500"/>
                            </p:stCondLst>
                            <p:childTnLst>
                              <p:par>
                                <p:cTn id="78" presetID="2" presetClass="exit" presetSubtype="4" fill="hold" nodeType="afterEffect">
                                  <p:stCondLst>
                                    <p:cond delay="0"/>
                                  </p:stCondLst>
                                  <p:childTnLst>
                                    <p:anim calcmode="lin" valueType="num">
                                      <p:cBhvr additive="base">
                                        <p:cTn id="79" dur="500"/>
                                        <p:tgtEl>
                                          <p:spTgt spid="96"/>
                                        </p:tgtEl>
                                        <p:attrNameLst>
                                          <p:attrName>ppt_x</p:attrName>
                                        </p:attrNameLst>
                                      </p:cBhvr>
                                      <p:tavLst>
                                        <p:tav tm="0">
                                          <p:val>
                                            <p:strVal val="ppt_x"/>
                                          </p:val>
                                        </p:tav>
                                        <p:tav tm="100000">
                                          <p:val>
                                            <p:strVal val="ppt_x"/>
                                          </p:val>
                                        </p:tav>
                                      </p:tavLst>
                                    </p:anim>
                                    <p:anim calcmode="lin" valueType="num">
                                      <p:cBhvr additive="base">
                                        <p:cTn id="80" dur="500"/>
                                        <p:tgtEl>
                                          <p:spTgt spid="96"/>
                                        </p:tgtEl>
                                        <p:attrNameLst>
                                          <p:attrName>ppt_y</p:attrName>
                                        </p:attrNameLst>
                                      </p:cBhvr>
                                      <p:tavLst>
                                        <p:tav tm="0">
                                          <p:val>
                                            <p:strVal val="ppt_y"/>
                                          </p:val>
                                        </p:tav>
                                        <p:tav tm="100000">
                                          <p:val>
                                            <p:strVal val="1+ppt_h/2"/>
                                          </p:val>
                                        </p:tav>
                                      </p:tavLst>
                                    </p:anim>
                                    <p:set>
                                      <p:cBhvr>
                                        <p:cTn id="81" dur="1" fill="hold">
                                          <p:stCondLst>
                                            <p:cond delay="499"/>
                                          </p:stCondLst>
                                        </p:cTn>
                                        <p:tgtEl>
                                          <p:spTgt spid="96"/>
                                        </p:tgtEl>
                                        <p:attrNameLst>
                                          <p:attrName>style.visibility</p:attrName>
                                        </p:attrNameLst>
                                      </p:cBhvr>
                                      <p:to>
                                        <p:strVal val="hidden"/>
                                      </p:to>
                                    </p:set>
                                  </p:childTnLst>
                                </p:cTn>
                              </p:par>
                            </p:childTnLst>
                          </p:cTn>
                        </p:par>
                        <p:par>
                          <p:cTn id="82" fill="hold">
                            <p:stCondLst>
                              <p:cond delay="7000"/>
                            </p:stCondLst>
                            <p:childTnLst>
                              <p:par>
                                <p:cTn id="83" presetID="2" presetClass="exit" presetSubtype="4" fill="hold" nodeType="after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1+ppt_h/2"/>
                                          </p:val>
                                        </p:tav>
                                      </p:tavLst>
                                    </p:anim>
                                    <p:set>
                                      <p:cBhvr>
                                        <p:cTn id="86" dur="1" fill="hold">
                                          <p:stCondLst>
                                            <p:cond delay="499"/>
                                          </p:stCondLst>
                                        </p:cTn>
                                        <p:tgtEl>
                                          <p:spTgt spid="11"/>
                                        </p:tgtEl>
                                        <p:attrNameLst>
                                          <p:attrName>style.visibility</p:attrName>
                                        </p:attrNameLst>
                                      </p:cBhvr>
                                      <p:to>
                                        <p:strVal val="hidden"/>
                                      </p:to>
                                    </p:set>
                                  </p:childTnLst>
                                </p:cTn>
                              </p:par>
                            </p:childTnLst>
                          </p:cTn>
                        </p:par>
                        <p:par>
                          <p:cTn id="87" fill="hold">
                            <p:stCondLst>
                              <p:cond delay="7500"/>
                            </p:stCondLst>
                            <p:childTnLst>
                              <p:par>
                                <p:cTn id="88" presetID="2" presetClass="exit" presetSubtype="4" fill="hold" nodeType="afterEffect">
                                  <p:stCondLst>
                                    <p:cond delay="0"/>
                                  </p:stCondLst>
                                  <p:childTnLst>
                                    <p:anim calcmode="lin" valueType="num">
                                      <p:cBhvr additive="base">
                                        <p:cTn id="89" dur="500"/>
                                        <p:tgtEl>
                                          <p:spTgt spid="24"/>
                                        </p:tgtEl>
                                        <p:attrNameLst>
                                          <p:attrName>ppt_x</p:attrName>
                                        </p:attrNameLst>
                                      </p:cBhvr>
                                      <p:tavLst>
                                        <p:tav tm="0">
                                          <p:val>
                                            <p:strVal val="ppt_x"/>
                                          </p:val>
                                        </p:tav>
                                        <p:tav tm="100000">
                                          <p:val>
                                            <p:strVal val="ppt_x"/>
                                          </p:val>
                                        </p:tav>
                                      </p:tavLst>
                                    </p:anim>
                                    <p:anim calcmode="lin" valueType="num">
                                      <p:cBhvr additive="base">
                                        <p:cTn id="90" dur="500"/>
                                        <p:tgtEl>
                                          <p:spTgt spid="24"/>
                                        </p:tgtEl>
                                        <p:attrNameLst>
                                          <p:attrName>ppt_y</p:attrName>
                                        </p:attrNameLst>
                                      </p:cBhvr>
                                      <p:tavLst>
                                        <p:tav tm="0">
                                          <p:val>
                                            <p:strVal val="ppt_y"/>
                                          </p:val>
                                        </p:tav>
                                        <p:tav tm="100000">
                                          <p:val>
                                            <p:strVal val="1+ppt_h/2"/>
                                          </p:val>
                                        </p:tav>
                                      </p:tavLst>
                                    </p:anim>
                                    <p:set>
                                      <p:cBhvr>
                                        <p:cTn id="91" dur="1" fill="hold">
                                          <p:stCondLst>
                                            <p:cond delay="499"/>
                                          </p:stCondLst>
                                        </p:cTn>
                                        <p:tgtEl>
                                          <p:spTgt spid="24"/>
                                        </p:tgtEl>
                                        <p:attrNameLst>
                                          <p:attrName>style.visibility</p:attrName>
                                        </p:attrNameLst>
                                      </p:cBhvr>
                                      <p:to>
                                        <p:strVal val="hidden"/>
                                      </p:to>
                                    </p:set>
                                  </p:childTnLst>
                                </p:cTn>
                              </p:par>
                            </p:childTnLst>
                          </p:cTn>
                        </p:par>
                        <p:par>
                          <p:cTn id="92" fill="hold">
                            <p:stCondLst>
                              <p:cond delay="8000"/>
                            </p:stCondLst>
                            <p:childTnLst>
                              <p:par>
                                <p:cTn id="93" presetID="2" presetClass="exit" presetSubtype="4" fill="hold" nodeType="afterEffect">
                                  <p:stCondLst>
                                    <p:cond delay="0"/>
                                  </p:stCondLst>
                                  <p:childTnLst>
                                    <p:anim calcmode="lin" valueType="num">
                                      <p:cBhvr additive="base">
                                        <p:cTn id="94" dur="500"/>
                                        <p:tgtEl>
                                          <p:spTgt spid="30"/>
                                        </p:tgtEl>
                                        <p:attrNameLst>
                                          <p:attrName>ppt_x</p:attrName>
                                        </p:attrNameLst>
                                      </p:cBhvr>
                                      <p:tavLst>
                                        <p:tav tm="0">
                                          <p:val>
                                            <p:strVal val="ppt_x"/>
                                          </p:val>
                                        </p:tav>
                                        <p:tav tm="100000">
                                          <p:val>
                                            <p:strVal val="ppt_x"/>
                                          </p:val>
                                        </p:tav>
                                      </p:tavLst>
                                    </p:anim>
                                    <p:anim calcmode="lin" valueType="num">
                                      <p:cBhvr additive="base">
                                        <p:cTn id="95" dur="500"/>
                                        <p:tgtEl>
                                          <p:spTgt spid="30"/>
                                        </p:tgtEl>
                                        <p:attrNameLst>
                                          <p:attrName>ppt_y</p:attrName>
                                        </p:attrNameLst>
                                      </p:cBhvr>
                                      <p:tavLst>
                                        <p:tav tm="0">
                                          <p:val>
                                            <p:strVal val="ppt_y"/>
                                          </p:val>
                                        </p:tav>
                                        <p:tav tm="100000">
                                          <p:val>
                                            <p:strVal val="1+ppt_h/2"/>
                                          </p:val>
                                        </p:tav>
                                      </p:tavLst>
                                    </p:anim>
                                    <p:set>
                                      <p:cBhvr>
                                        <p:cTn id="96" dur="1" fill="hold">
                                          <p:stCondLst>
                                            <p:cond delay="499"/>
                                          </p:stCondLst>
                                        </p:cTn>
                                        <p:tgtEl>
                                          <p:spTgt spid="30"/>
                                        </p:tgtEl>
                                        <p:attrNameLst>
                                          <p:attrName>style.visibility</p:attrName>
                                        </p:attrNameLst>
                                      </p:cBhvr>
                                      <p:to>
                                        <p:strVal val="hidden"/>
                                      </p:to>
                                    </p:set>
                                  </p:childTnLst>
                                </p:cTn>
                              </p:par>
                            </p:childTnLst>
                          </p:cTn>
                        </p:par>
                        <p:par>
                          <p:cTn id="97" fill="hold">
                            <p:stCondLst>
                              <p:cond delay="8500"/>
                            </p:stCondLst>
                            <p:childTnLst>
                              <p:par>
                                <p:cTn id="98" presetID="2" presetClass="exit" presetSubtype="4" fill="hold" nodeType="afterEffect">
                                  <p:stCondLst>
                                    <p:cond delay="0"/>
                                  </p:stCondLst>
                                  <p:childTnLst>
                                    <p:anim calcmode="lin" valueType="num">
                                      <p:cBhvr additive="base">
                                        <p:cTn id="99" dur="500"/>
                                        <p:tgtEl>
                                          <p:spTgt spid="55"/>
                                        </p:tgtEl>
                                        <p:attrNameLst>
                                          <p:attrName>ppt_x</p:attrName>
                                        </p:attrNameLst>
                                      </p:cBhvr>
                                      <p:tavLst>
                                        <p:tav tm="0">
                                          <p:val>
                                            <p:strVal val="ppt_x"/>
                                          </p:val>
                                        </p:tav>
                                        <p:tav tm="100000">
                                          <p:val>
                                            <p:strVal val="ppt_x"/>
                                          </p:val>
                                        </p:tav>
                                      </p:tavLst>
                                    </p:anim>
                                    <p:anim calcmode="lin" valueType="num">
                                      <p:cBhvr additive="base">
                                        <p:cTn id="100" dur="500"/>
                                        <p:tgtEl>
                                          <p:spTgt spid="55"/>
                                        </p:tgtEl>
                                        <p:attrNameLst>
                                          <p:attrName>ppt_y</p:attrName>
                                        </p:attrNameLst>
                                      </p:cBhvr>
                                      <p:tavLst>
                                        <p:tav tm="0">
                                          <p:val>
                                            <p:strVal val="ppt_y"/>
                                          </p:val>
                                        </p:tav>
                                        <p:tav tm="100000">
                                          <p:val>
                                            <p:strVal val="1+ppt_h/2"/>
                                          </p:val>
                                        </p:tav>
                                      </p:tavLst>
                                    </p:anim>
                                    <p:set>
                                      <p:cBhvr>
                                        <p:cTn id="101" dur="1" fill="hold">
                                          <p:stCondLst>
                                            <p:cond delay="499"/>
                                          </p:stCondLst>
                                        </p:cTn>
                                        <p:tgtEl>
                                          <p:spTgt spid="55"/>
                                        </p:tgtEl>
                                        <p:attrNameLst>
                                          <p:attrName>style.visibility</p:attrName>
                                        </p:attrNameLst>
                                      </p:cBhvr>
                                      <p:to>
                                        <p:strVal val="hidden"/>
                                      </p:to>
                                    </p:set>
                                  </p:childTnLst>
                                </p:cTn>
                              </p:par>
                            </p:childTnLst>
                          </p:cTn>
                        </p:par>
                        <p:par>
                          <p:cTn id="102" fill="hold">
                            <p:stCondLst>
                              <p:cond delay="9000"/>
                            </p:stCondLst>
                            <p:childTnLst>
                              <p:par>
                                <p:cTn id="103" presetID="2" presetClass="exit" presetSubtype="4" fill="hold" nodeType="afterEffect">
                                  <p:stCondLst>
                                    <p:cond delay="0"/>
                                  </p:stCondLst>
                                  <p:childTnLst>
                                    <p:anim calcmode="lin" valueType="num">
                                      <p:cBhvr additive="base">
                                        <p:cTn id="104" dur="500"/>
                                        <p:tgtEl>
                                          <p:spTgt spid="59"/>
                                        </p:tgtEl>
                                        <p:attrNameLst>
                                          <p:attrName>ppt_x</p:attrName>
                                        </p:attrNameLst>
                                      </p:cBhvr>
                                      <p:tavLst>
                                        <p:tav tm="0">
                                          <p:val>
                                            <p:strVal val="ppt_x"/>
                                          </p:val>
                                        </p:tav>
                                        <p:tav tm="100000">
                                          <p:val>
                                            <p:strVal val="ppt_x"/>
                                          </p:val>
                                        </p:tav>
                                      </p:tavLst>
                                    </p:anim>
                                    <p:anim calcmode="lin" valueType="num">
                                      <p:cBhvr additive="base">
                                        <p:cTn id="105" dur="500"/>
                                        <p:tgtEl>
                                          <p:spTgt spid="59"/>
                                        </p:tgtEl>
                                        <p:attrNameLst>
                                          <p:attrName>ppt_y</p:attrName>
                                        </p:attrNameLst>
                                      </p:cBhvr>
                                      <p:tavLst>
                                        <p:tav tm="0">
                                          <p:val>
                                            <p:strVal val="ppt_y"/>
                                          </p:val>
                                        </p:tav>
                                        <p:tav tm="100000">
                                          <p:val>
                                            <p:strVal val="1+ppt_h/2"/>
                                          </p:val>
                                        </p:tav>
                                      </p:tavLst>
                                    </p:anim>
                                    <p:set>
                                      <p:cBhvr>
                                        <p:cTn id="106" dur="1" fill="hold">
                                          <p:stCondLst>
                                            <p:cond delay="499"/>
                                          </p:stCondLst>
                                        </p:cTn>
                                        <p:tgtEl>
                                          <p:spTgt spid="59"/>
                                        </p:tgtEl>
                                        <p:attrNameLst>
                                          <p:attrName>style.visibility</p:attrName>
                                        </p:attrNameLst>
                                      </p:cBhvr>
                                      <p:to>
                                        <p:strVal val="hidden"/>
                                      </p:to>
                                    </p:set>
                                  </p:childTnLst>
                                </p:cTn>
                              </p:par>
                            </p:childTnLst>
                          </p:cTn>
                        </p:par>
                        <p:par>
                          <p:cTn id="107" fill="hold">
                            <p:stCondLst>
                              <p:cond delay="9500"/>
                            </p:stCondLst>
                            <p:childTnLst>
                              <p:par>
                                <p:cTn id="108" presetID="2" presetClass="exit" presetSubtype="4" fill="hold" nodeType="afterEffect">
                                  <p:stCondLst>
                                    <p:cond delay="0"/>
                                  </p:stCondLst>
                                  <p:childTnLst>
                                    <p:anim calcmode="lin" valueType="num">
                                      <p:cBhvr additive="base">
                                        <p:cTn id="109" dur="500"/>
                                        <p:tgtEl>
                                          <p:spTgt spid="63"/>
                                        </p:tgtEl>
                                        <p:attrNameLst>
                                          <p:attrName>ppt_x</p:attrName>
                                        </p:attrNameLst>
                                      </p:cBhvr>
                                      <p:tavLst>
                                        <p:tav tm="0">
                                          <p:val>
                                            <p:strVal val="ppt_x"/>
                                          </p:val>
                                        </p:tav>
                                        <p:tav tm="100000">
                                          <p:val>
                                            <p:strVal val="ppt_x"/>
                                          </p:val>
                                        </p:tav>
                                      </p:tavLst>
                                    </p:anim>
                                    <p:anim calcmode="lin" valueType="num">
                                      <p:cBhvr additive="base">
                                        <p:cTn id="110" dur="500"/>
                                        <p:tgtEl>
                                          <p:spTgt spid="63"/>
                                        </p:tgtEl>
                                        <p:attrNameLst>
                                          <p:attrName>ppt_y</p:attrName>
                                        </p:attrNameLst>
                                      </p:cBhvr>
                                      <p:tavLst>
                                        <p:tav tm="0">
                                          <p:val>
                                            <p:strVal val="ppt_y"/>
                                          </p:val>
                                        </p:tav>
                                        <p:tav tm="100000">
                                          <p:val>
                                            <p:strVal val="1+ppt_h/2"/>
                                          </p:val>
                                        </p:tav>
                                      </p:tavLst>
                                    </p:anim>
                                    <p:set>
                                      <p:cBhvr>
                                        <p:cTn id="111" dur="1" fill="hold">
                                          <p:stCondLst>
                                            <p:cond delay="499"/>
                                          </p:stCondLst>
                                        </p:cTn>
                                        <p:tgtEl>
                                          <p:spTgt spid="63"/>
                                        </p:tgtEl>
                                        <p:attrNameLst>
                                          <p:attrName>style.visibility</p:attrName>
                                        </p:attrNameLst>
                                      </p:cBhvr>
                                      <p:to>
                                        <p:strVal val="hidden"/>
                                      </p:to>
                                    </p:set>
                                  </p:childTnLst>
                                </p:cTn>
                              </p:par>
                              <p:par>
                                <p:cTn id="112" presetID="53" presetClass="entr" presetSubtype="16" fill="hold" grpId="0" nodeType="withEffect">
                                  <p:stCondLst>
                                    <p:cond delay="0"/>
                                  </p:stCondLst>
                                  <p:childTnLst>
                                    <p:set>
                                      <p:cBhvr>
                                        <p:cTn id="113" dur="1" fill="hold">
                                          <p:stCondLst>
                                            <p:cond delay="0"/>
                                          </p:stCondLst>
                                        </p:cTn>
                                        <p:tgtEl>
                                          <p:spTgt spid="110"/>
                                        </p:tgtEl>
                                        <p:attrNameLst>
                                          <p:attrName>style.visibility</p:attrName>
                                        </p:attrNameLst>
                                      </p:cBhvr>
                                      <p:to>
                                        <p:strVal val="visible"/>
                                      </p:to>
                                    </p:set>
                                    <p:anim calcmode="lin" valueType="num">
                                      <p:cBhvr>
                                        <p:cTn id="114" dur="500" fill="hold"/>
                                        <p:tgtEl>
                                          <p:spTgt spid="110"/>
                                        </p:tgtEl>
                                        <p:attrNameLst>
                                          <p:attrName>ppt_w</p:attrName>
                                        </p:attrNameLst>
                                      </p:cBhvr>
                                      <p:tavLst>
                                        <p:tav tm="0">
                                          <p:val>
                                            <p:fltVal val="0"/>
                                          </p:val>
                                        </p:tav>
                                        <p:tav tm="100000">
                                          <p:val>
                                            <p:strVal val="#ppt_w"/>
                                          </p:val>
                                        </p:tav>
                                      </p:tavLst>
                                    </p:anim>
                                    <p:anim calcmode="lin" valueType="num">
                                      <p:cBhvr>
                                        <p:cTn id="115" dur="500" fill="hold"/>
                                        <p:tgtEl>
                                          <p:spTgt spid="110"/>
                                        </p:tgtEl>
                                        <p:attrNameLst>
                                          <p:attrName>ppt_h</p:attrName>
                                        </p:attrNameLst>
                                      </p:cBhvr>
                                      <p:tavLst>
                                        <p:tav tm="0">
                                          <p:val>
                                            <p:fltVal val="0"/>
                                          </p:val>
                                        </p:tav>
                                        <p:tav tm="100000">
                                          <p:val>
                                            <p:strVal val="#ppt_h"/>
                                          </p:val>
                                        </p:tav>
                                      </p:tavLst>
                                    </p:anim>
                                    <p:animEffect transition="in" filter="fade">
                                      <p:cBhvr>
                                        <p:cTn id="116" dur="500"/>
                                        <p:tgtEl>
                                          <p:spTgt spid="110"/>
                                        </p:tgtEl>
                                      </p:cBhvr>
                                    </p:animEffect>
                                  </p:childTnLst>
                                </p:cTn>
                              </p:par>
                            </p:childTnLst>
                          </p:cTn>
                        </p:par>
                        <p:par>
                          <p:cTn id="117" fill="hold">
                            <p:stCondLst>
                              <p:cond delay="10000"/>
                            </p:stCondLst>
                            <p:childTnLst>
                              <p:par>
                                <p:cTn id="118" presetID="26" presetClass="emph" presetSubtype="0" fill="hold" grpId="1" nodeType="afterEffect">
                                  <p:stCondLst>
                                    <p:cond delay="0"/>
                                  </p:stCondLst>
                                  <p:childTnLst>
                                    <p:animEffect transition="out" filter="fade">
                                      <p:cBhvr>
                                        <p:cTn id="119" dur="500" tmFilter="0, 0; .2, .5; .8, .5; 1, 0"/>
                                        <p:tgtEl>
                                          <p:spTgt spid="110"/>
                                        </p:tgtEl>
                                      </p:cBhvr>
                                    </p:animEffect>
                                    <p:animScale>
                                      <p:cBhvr>
                                        <p:cTn id="120" dur="250" autoRev="1" fill="hold"/>
                                        <p:tgtEl>
                                          <p:spTgt spid="110"/>
                                        </p:tgtEl>
                                      </p:cBhvr>
                                      <p:by x="105000" y="105000"/>
                                    </p:animScale>
                                  </p:childTnLst>
                                </p:cTn>
                              </p:par>
                            </p:childTnLst>
                          </p:cTn>
                        </p:par>
                        <p:par>
                          <p:cTn id="121" fill="hold">
                            <p:stCondLst>
                              <p:cond delay="10500"/>
                            </p:stCondLst>
                            <p:childTnLst>
                              <p:par>
                                <p:cTn id="122" presetID="10" presetClass="entr" presetSubtype="0" fill="hold"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500"/>
                                        <p:tgtEl>
                                          <p:spTgt spid="3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par>
                                <p:cTn id="130" presetID="1" presetClass="entr" presetSubtype="0"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500"/>
                                        <p:tgtEl>
                                          <p:spTgt spid="45"/>
                                        </p:tgtEl>
                                      </p:cBhvr>
                                    </p:animEffect>
                                  </p:childTnLst>
                                </p:cTn>
                              </p:par>
                              <p:par>
                                <p:cTn id="137" presetID="10"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par>
                                <p:cTn id="140" presetID="10" presetClass="entr" presetSubtype="0" fill="hold" nodeType="with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fade">
                                      <p:cBhvr>
                                        <p:cTn id="1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p:bldP spid="17" grpId="1"/>
      <p:bldP spid="208" grpId="0"/>
      <p:bldP spid="208" grpId="1"/>
      <p:bldP spid="209" grpId="0"/>
      <p:bldP spid="209" grpId="1"/>
      <p:bldP spid="110" grpId="0"/>
      <p:bldP spid="110" grpId="1"/>
      <p:bldP spid="28"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8742" y="197514"/>
            <a:ext cx="6132548" cy="3970318"/>
          </a:xfrm>
          <a:prstGeom prst="rect">
            <a:avLst/>
          </a:prstGeom>
          <a:noFill/>
        </p:spPr>
        <p:txBody>
          <a:bodyPr wrap="square" rtlCol="0">
            <a:spAutoFit/>
          </a:bodyPr>
          <a:lstStyle/>
          <a:p>
            <a:r>
              <a:rPr lang="en-GB" sz="2800" dirty="0">
                <a:latin typeface="Book Antiqua" pitchFamily="18" charset="0"/>
              </a:rPr>
              <a:t>Our hypothesis for the Bulb Project is that </a:t>
            </a:r>
            <a:r>
              <a:rPr lang="en-GB" sz="2800" b="1" dirty="0">
                <a:latin typeface="Book Antiqua" pitchFamily="18" charset="0"/>
              </a:rPr>
              <a:t>daffodils in pots will flower before those in the ground. </a:t>
            </a:r>
          </a:p>
          <a:p>
            <a:endParaRPr lang="en-GB" sz="2800" dirty="0">
              <a:latin typeface="Book Antiqua" pitchFamily="18" charset="0"/>
            </a:endParaRPr>
          </a:p>
          <a:p>
            <a:r>
              <a:rPr lang="en-GB" sz="2800" dirty="0">
                <a:latin typeface="Book Antiqua" pitchFamily="18" charset="0"/>
              </a:rPr>
              <a:t>We think this is because bulbs in the ground are more insulated, so they do not “feel” the changes in temperature as much.</a:t>
            </a:r>
          </a:p>
          <a:p>
            <a:endParaRPr lang="en-GB" sz="2800" dirty="0">
              <a:latin typeface="Book Antiqua" pitchFamily="18" charset="0"/>
            </a:endParaRPr>
          </a:p>
        </p:txBody>
      </p:sp>
      <p:sp>
        <p:nvSpPr>
          <p:cNvPr id="3" name="Rectangle 2"/>
          <p:cNvSpPr/>
          <p:nvPr/>
        </p:nvSpPr>
        <p:spPr>
          <a:xfrm>
            <a:off x="-175164" y="5013176"/>
            <a:ext cx="10219772"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
        <p:nvSpPr>
          <p:cNvPr id="6" name="Trapezoid 5"/>
          <p:cNvSpPr/>
          <p:nvPr/>
        </p:nvSpPr>
        <p:spPr>
          <a:xfrm rot="10800000">
            <a:off x="6266973" y="3143958"/>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365715" y="3215966"/>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092280"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6893" y="3830638"/>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
        <p:nvSpPr>
          <p:cNvPr id="7" name="Speech Bubble: Oval 6">
            <a:extLst>
              <a:ext uri="{FF2B5EF4-FFF2-40B4-BE49-F238E27FC236}">
                <a16:creationId xmlns:a16="http://schemas.microsoft.com/office/drawing/2014/main" id="{314FB56E-2EB6-AC54-8B71-BA8101AFB90A}"/>
              </a:ext>
            </a:extLst>
          </p:cNvPr>
          <p:cNvSpPr/>
          <p:nvPr/>
        </p:nvSpPr>
        <p:spPr>
          <a:xfrm>
            <a:off x="6437464" y="920860"/>
            <a:ext cx="2880320" cy="1944216"/>
          </a:xfrm>
          <a:prstGeom prst="wedgeEllipseCallout">
            <a:avLst>
              <a:gd name="adj1" fmla="val -17134"/>
              <a:gd name="adj2" fmla="val 7711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dirty="0"/>
              <a:t>The weather is warming up today!</a:t>
            </a:r>
          </a:p>
        </p:txBody>
      </p:sp>
      <p:sp>
        <p:nvSpPr>
          <p:cNvPr id="24" name="Speech Bubble: Oval 23">
            <a:extLst>
              <a:ext uri="{FF2B5EF4-FFF2-40B4-BE49-F238E27FC236}">
                <a16:creationId xmlns:a16="http://schemas.microsoft.com/office/drawing/2014/main" id="{E69A5C38-67BE-8D8B-012B-83FF8C4A5379}"/>
              </a:ext>
            </a:extLst>
          </p:cNvPr>
          <p:cNvSpPr/>
          <p:nvPr/>
        </p:nvSpPr>
        <p:spPr>
          <a:xfrm>
            <a:off x="6732240" y="4569656"/>
            <a:ext cx="2880320" cy="1944216"/>
          </a:xfrm>
          <a:prstGeom prst="wedgeEllipseCallout">
            <a:avLst>
              <a:gd name="adj1" fmla="val -69223"/>
              <a:gd name="adj2" fmla="val 3236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I wonder if it’s spring up there yet?</a:t>
            </a:r>
          </a:p>
        </p:txBody>
      </p:sp>
      <p:sp>
        <p:nvSpPr>
          <p:cNvPr id="25" name="TextBox 24">
            <a:extLst>
              <a:ext uri="{FF2B5EF4-FFF2-40B4-BE49-F238E27FC236}">
                <a16:creationId xmlns:a16="http://schemas.microsoft.com/office/drawing/2014/main" id="{C447E70F-3E52-0FA9-1A3D-8BA9CB611681}"/>
              </a:ext>
            </a:extLst>
          </p:cNvPr>
          <p:cNvSpPr txBox="1"/>
          <p:nvPr/>
        </p:nvSpPr>
        <p:spPr>
          <a:xfrm>
            <a:off x="1586453" y="2690569"/>
            <a:ext cx="6912768"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sz="2800" dirty="0"/>
              <a:t>Let’s find out what happened, using the data sent by our Super Scientists… (You!)</a:t>
            </a:r>
          </a:p>
        </p:txBody>
      </p:sp>
    </p:spTree>
    <p:extLst>
      <p:ext uri="{BB962C8B-B14F-4D97-AF65-F5344CB8AC3E}">
        <p14:creationId xmlns:p14="http://schemas.microsoft.com/office/powerpoint/2010/main" val="5718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ontent Placeholder 43">
            <a:extLst>
              <a:ext uri="{FF2B5EF4-FFF2-40B4-BE49-F238E27FC236}">
                <a16:creationId xmlns:a16="http://schemas.microsoft.com/office/drawing/2014/main" id="{391E9ABD-BDA4-0479-0E06-6CE82B36AD0C}"/>
              </a:ext>
            </a:extLst>
          </p:cNvPr>
          <p:cNvGraphicFramePr>
            <a:graphicFrameLocks/>
          </p:cNvGraphicFramePr>
          <p:nvPr>
            <p:extLst>
              <p:ext uri="{D42A27DB-BD31-4B8C-83A1-F6EECF244321}">
                <p14:modId xmlns:p14="http://schemas.microsoft.com/office/powerpoint/2010/main" val="1134031306"/>
              </p:ext>
            </p:extLst>
          </p:nvPr>
        </p:nvGraphicFramePr>
        <p:xfrm>
          <a:off x="3183158" y="3228355"/>
          <a:ext cx="2777684" cy="268170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2400" dirty="0"/>
                        <a:t>March</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2000" b="1" dirty="0"/>
                        <a:t>M</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W</a:t>
                      </a:r>
                    </a:p>
                  </a:txBody>
                  <a:tcPr marL="69593" marR="69593" marT="34796" marB="34796"/>
                </a:tc>
                <a:tc>
                  <a:txBody>
                    <a:bodyPr/>
                    <a:lstStyle/>
                    <a:p>
                      <a:pPr algn="ctr"/>
                      <a:r>
                        <a:rPr lang="en-US" sz="2000" b="1" dirty="0"/>
                        <a:t>T</a:t>
                      </a:r>
                    </a:p>
                  </a:txBody>
                  <a:tcPr marL="69593" marR="69593" marT="34796" marB="34796"/>
                </a:tc>
                <a:tc>
                  <a:txBody>
                    <a:bodyPr/>
                    <a:lstStyle/>
                    <a:p>
                      <a:pPr algn="ctr"/>
                      <a:r>
                        <a:rPr lang="en-US" sz="2000" b="1" dirty="0"/>
                        <a:t>F</a:t>
                      </a:r>
                    </a:p>
                  </a:txBody>
                  <a:tcPr marL="69593" marR="69593" marT="34796" marB="34796"/>
                </a:tc>
                <a:tc>
                  <a:txBody>
                    <a:bodyPr/>
                    <a:lstStyle/>
                    <a:p>
                      <a:pPr algn="ctr"/>
                      <a:r>
                        <a:rPr lang="en-US" sz="2000" b="1" dirty="0"/>
                        <a:t>S</a:t>
                      </a:r>
                    </a:p>
                  </a:txBody>
                  <a:tcPr marL="69593" marR="69593" marT="34796" marB="34796"/>
                </a:tc>
                <a:tc>
                  <a:txBody>
                    <a:bodyPr/>
                    <a:lstStyle/>
                    <a:p>
                      <a:pPr algn="ctr"/>
                      <a:r>
                        <a:rPr lang="en-US" sz="2000" b="1" dirty="0"/>
                        <a:t>S</a:t>
                      </a:r>
                    </a:p>
                  </a:txBody>
                  <a:tcPr marL="69593" marR="69593" marT="34796" marB="34796"/>
                </a:tc>
                <a:extLst>
                  <a:ext uri="{0D108BD9-81ED-4DB2-BD59-A6C34878D82A}">
                    <a16:rowId xmlns:a16="http://schemas.microsoft.com/office/drawing/2014/main" val="10001"/>
                  </a:ext>
                </a:extLst>
              </a:tr>
              <a:tr h="119129">
                <a:tc>
                  <a:txBody>
                    <a:bodyPr/>
                    <a:lstStyle/>
                    <a:p>
                      <a:pPr algn="ctr"/>
                      <a:endParaRPr lang="en-US" sz="2000" dirty="0"/>
                    </a:p>
                  </a:txBody>
                  <a:tcPr marL="69593" marR="69593" marT="34796" marB="34796"/>
                </a:tc>
                <a:tc>
                  <a:txBody>
                    <a:bodyPr/>
                    <a:lstStyle/>
                    <a:p>
                      <a:pPr algn="ctr"/>
                      <a:endParaRPr lang="en-US" sz="2000" dirty="0"/>
                    </a:p>
                  </a:txBody>
                  <a:tcPr marL="69593" marR="69593" marT="34796" marB="34796"/>
                </a:tc>
                <a:tc>
                  <a:txBody>
                    <a:bodyPr/>
                    <a:lstStyle/>
                    <a:p>
                      <a:pPr algn="ctr"/>
                      <a:endParaRPr lang="en-US" sz="2000" dirty="0"/>
                    </a:p>
                  </a:txBody>
                  <a:tcPr marL="69593" marR="69593" marT="34796" marB="34796"/>
                </a:tc>
                <a:tc>
                  <a:txBody>
                    <a:bodyPr/>
                    <a:lstStyle/>
                    <a:p>
                      <a:pPr algn="ctr"/>
                      <a:endParaRPr lang="en-US" sz="2000" dirty="0"/>
                    </a:p>
                  </a:txBody>
                  <a:tcPr marL="69593" marR="69593" marT="34796" marB="34796"/>
                </a:tc>
                <a:tc>
                  <a:txBody>
                    <a:bodyPr/>
                    <a:lstStyle/>
                    <a:p>
                      <a:pPr algn="ctr"/>
                      <a:r>
                        <a:rPr lang="en-US" sz="2000" dirty="0"/>
                        <a:t>1</a:t>
                      </a:r>
                    </a:p>
                  </a:txBody>
                  <a:tcPr marL="69593" marR="69593" marT="34796" marB="34796"/>
                </a:tc>
                <a:tc>
                  <a:txBody>
                    <a:bodyPr/>
                    <a:lstStyle/>
                    <a:p>
                      <a:pPr algn="ctr"/>
                      <a:r>
                        <a:rPr lang="en-US" sz="2000" dirty="0"/>
                        <a:t>2</a:t>
                      </a:r>
                    </a:p>
                  </a:txBody>
                  <a:tcPr marL="69593" marR="69593" marT="34796" marB="34796"/>
                </a:tc>
                <a:tc>
                  <a:txBody>
                    <a:bodyPr/>
                    <a:lstStyle/>
                    <a:p>
                      <a:pPr algn="ctr"/>
                      <a:r>
                        <a:rPr lang="en-US" sz="2000" dirty="0"/>
                        <a:t>3</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2000" dirty="0"/>
                        <a:t>4</a:t>
                      </a:r>
                    </a:p>
                  </a:txBody>
                  <a:tcPr marL="69593" marR="69593" marT="34796" marB="34796"/>
                </a:tc>
                <a:tc>
                  <a:txBody>
                    <a:bodyPr/>
                    <a:lstStyle/>
                    <a:p>
                      <a:pPr algn="ctr"/>
                      <a:r>
                        <a:rPr lang="en-US" sz="2000" dirty="0"/>
                        <a:t>5</a:t>
                      </a:r>
                    </a:p>
                  </a:txBody>
                  <a:tcPr marL="69593" marR="69593" marT="34796" marB="34796"/>
                </a:tc>
                <a:tc>
                  <a:txBody>
                    <a:bodyPr/>
                    <a:lstStyle/>
                    <a:p>
                      <a:pPr algn="ctr"/>
                      <a:r>
                        <a:rPr lang="en-US" sz="2000" dirty="0"/>
                        <a:t>6</a:t>
                      </a:r>
                    </a:p>
                  </a:txBody>
                  <a:tcPr marL="69593" marR="69593" marT="34796" marB="34796"/>
                </a:tc>
                <a:tc>
                  <a:txBody>
                    <a:bodyPr/>
                    <a:lstStyle/>
                    <a:p>
                      <a:pPr algn="ctr"/>
                      <a:r>
                        <a:rPr lang="en-US" sz="2000" dirty="0"/>
                        <a:t>7</a:t>
                      </a:r>
                    </a:p>
                  </a:txBody>
                  <a:tcPr marL="69593" marR="69593" marT="34796" marB="34796"/>
                </a:tc>
                <a:tc>
                  <a:txBody>
                    <a:bodyPr/>
                    <a:lstStyle/>
                    <a:p>
                      <a:pPr algn="ctr"/>
                      <a:r>
                        <a:rPr lang="en-US" sz="2000" dirty="0"/>
                        <a:t>8</a:t>
                      </a:r>
                    </a:p>
                  </a:txBody>
                  <a:tcPr marL="69593" marR="69593" marT="34796" marB="34796"/>
                </a:tc>
                <a:tc>
                  <a:txBody>
                    <a:bodyPr/>
                    <a:lstStyle/>
                    <a:p>
                      <a:pPr algn="ctr"/>
                      <a:r>
                        <a:rPr lang="en-US" sz="2000" dirty="0"/>
                        <a:t>9</a:t>
                      </a:r>
                    </a:p>
                  </a:txBody>
                  <a:tcPr marL="69593" marR="69593" marT="34796" marB="34796"/>
                </a:tc>
                <a:tc>
                  <a:txBody>
                    <a:bodyPr/>
                    <a:lstStyle/>
                    <a:p>
                      <a:pPr algn="ctr"/>
                      <a:r>
                        <a:rPr lang="en-US" sz="2000" dirty="0"/>
                        <a:t>10</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2000" dirty="0"/>
                        <a:t>11</a:t>
                      </a:r>
                    </a:p>
                  </a:txBody>
                  <a:tcPr marL="69593" marR="69593" marT="34796" marB="34796"/>
                </a:tc>
                <a:tc>
                  <a:txBody>
                    <a:bodyPr/>
                    <a:lstStyle/>
                    <a:p>
                      <a:pPr algn="ctr"/>
                      <a:r>
                        <a:rPr lang="en-US" sz="2000" dirty="0"/>
                        <a:t>12</a:t>
                      </a:r>
                    </a:p>
                  </a:txBody>
                  <a:tcPr marL="69593" marR="69593" marT="34796" marB="34796"/>
                </a:tc>
                <a:tc>
                  <a:txBody>
                    <a:bodyPr/>
                    <a:lstStyle/>
                    <a:p>
                      <a:pPr algn="ctr"/>
                      <a:r>
                        <a:rPr lang="en-US" sz="2000" dirty="0"/>
                        <a:t>13</a:t>
                      </a:r>
                    </a:p>
                  </a:txBody>
                  <a:tcPr marL="69593" marR="69593" marT="34796" marB="34796"/>
                </a:tc>
                <a:tc>
                  <a:txBody>
                    <a:bodyPr/>
                    <a:lstStyle/>
                    <a:p>
                      <a:pPr algn="ctr"/>
                      <a:r>
                        <a:rPr lang="en-US" sz="2000" dirty="0"/>
                        <a:t>14</a:t>
                      </a:r>
                    </a:p>
                  </a:txBody>
                  <a:tcPr marL="69593" marR="69593" marT="34796" marB="34796"/>
                </a:tc>
                <a:tc>
                  <a:txBody>
                    <a:bodyPr/>
                    <a:lstStyle/>
                    <a:p>
                      <a:pPr algn="ctr"/>
                      <a:r>
                        <a:rPr lang="en-US" sz="2000" dirty="0"/>
                        <a:t>15</a:t>
                      </a:r>
                    </a:p>
                  </a:txBody>
                  <a:tcPr marL="69593" marR="69593" marT="34796" marB="34796"/>
                </a:tc>
                <a:tc>
                  <a:txBody>
                    <a:bodyPr/>
                    <a:lstStyle/>
                    <a:p>
                      <a:pPr algn="ctr"/>
                      <a:r>
                        <a:rPr lang="en-US" sz="2000" dirty="0"/>
                        <a:t>16</a:t>
                      </a:r>
                    </a:p>
                  </a:txBody>
                  <a:tcPr marL="69593" marR="69593" marT="34796" marB="34796"/>
                </a:tc>
                <a:tc>
                  <a:txBody>
                    <a:bodyPr/>
                    <a:lstStyle/>
                    <a:p>
                      <a:pPr algn="ctr"/>
                      <a:r>
                        <a:rPr lang="en-US" sz="2000" dirty="0"/>
                        <a:t>17</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2000" dirty="0"/>
                        <a:t>18</a:t>
                      </a:r>
                    </a:p>
                  </a:txBody>
                  <a:tcPr marL="69593" marR="69593" marT="34796" marB="34796"/>
                </a:tc>
                <a:tc>
                  <a:txBody>
                    <a:bodyPr/>
                    <a:lstStyle/>
                    <a:p>
                      <a:pPr algn="ctr"/>
                      <a:r>
                        <a:rPr lang="en-US" sz="2000" dirty="0"/>
                        <a:t>19</a:t>
                      </a:r>
                    </a:p>
                  </a:txBody>
                  <a:tcPr marL="69593" marR="69593" marT="34796" marB="34796"/>
                </a:tc>
                <a:tc>
                  <a:txBody>
                    <a:bodyPr/>
                    <a:lstStyle/>
                    <a:p>
                      <a:pPr algn="ctr"/>
                      <a:r>
                        <a:rPr lang="en-US" sz="2000" dirty="0"/>
                        <a:t>20</a:t>
                      </a:r>
                    </a:p>
                  </a:txBody>
                  <a:tcPr marL="69593" marR="69593" marT="34796" marB="34796"/>
                </a:tc>
                <a:tc>
                  <a:txBody>
                    <a:bodyPr/>
                    <a:lstStyle/>
                    <a:p>
                      <a:pPr algn="ctr"/>
                      <a:r>
                        <a:rPr lang="en-US" sz="2000" dirty="0"/>
                        <a:t>21</a:t>
                      </a:r>
                    </a:p>
                  </a:txBody>
                  <a:tcPr marL="69593" marR="69593" marT="34796" marB="34796"/>
                </a:tc>
                <a:tc>
                  <a:txBody>
                    <a:bodyPr/>
                    <a:lstStyle/>
                    <a:p>
                      <a:pPr algn="ctr"/>
                      <a:r>
                        <a:rPr lang="en-US" sz="2000" dirty="0"/>
                        <a:t>22</a:t>
                      </a:r>
                    </a:p>
                  </a:txBody>
                  <a:tcPr marL="69593" marR="69593" marT="34796" marB="34796"/>
                </a:tc>
                <a:tc>
                  <a:txBody>
                    <a:bodyPr/>
                    <a:lstStyle/>
                    <a:p>
                      <a:pPr algn="ctr"/>
                      <a:r>
                        <a:rPr lang="en-US" sz="2000" dirty="0"/>
                        <a:t>23</a:t>
                      </a:r>
                    </a:p>
                  </a:txBody>
                  <a:tcPr marL="69593" marR="69593" marT="34796" marB="34796"/>
                </a:tc>
                <a:tc>
                  <a:txBody>
                    <a:bodyPr/>
                    <a:lstStyle/>
                    <a:p>
                      <a:pPr algn="ctr"/>
                      <a:r>
                        <a:rPr lang="en-US" sz="2000" dirty="0"/>
                        <a:t>24</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2000" dirty="0"/>
                        <a:t>25</a:t>
                      </a:r>
                    </a:p>
                  </a:txBody>
                  <a:tcPr marL="69593" marR="69593" marT="34796" marB="34796"/>
                </a:tc>
                <a:tc>
                  <a:txBody>
                    <a:bodyPr/>
                    <a:lstStyle/>
                    <a:p>
                      <a:pPr algn="ctr"/>
                      <a:r>
                        <a:rPr lang="en-US" sz="2000" dirty="0"/>
                        <a:t>26</a:t>
                      </a:r>
                    </a:p>
                  </a:txBody>
                  <a:tcPr marL="69593" marR="69593" marT="34796" marB="34796"/>
                </a:tc>
                <a:tc>
                  <a:txBody>
                    <a:bodyPr/>
                    <a:lstStyle/>
                    <a:p>
                      <a:pPr algn="ctr"/>
                      <a:r>
                        <a:rPr lang="en-US" sz="2000" dirty="0"/>
                        <a:t>27</a:t>
                      </a:r>
                    </a:p>
                  </a:txBody>
                  <a:tcPr marL="69593" marR="69593" marT="34796" marB="3479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28</a:t>
                      </a:r>
                    </a:p>
                  </a:txBody>
                  <a:tcPr marL="69593" marR="69593" marT="34796" marB="34796"/>
                </a:tc>
                <a:tc>
                  <a:txBody>
                    <a:bodyPr/>
                    <a:lstStyle/>
                    <a:p>
                      <a:r>
                        <a:rPr lang="en-US" sz="2000" dirty="0"/>
                        <a:t>29</a:t>
                      </a:r>
                    </a:p>
                  </a:txBody>
                  <a:tcPr marL="69593" marR="69593" marT="34796" marB="34796"/>
                </a:tc>
                <a:tc>
                  <a:txBody>
                    <a:bodyPr/>
                    <a:lstStyle/>
                    <a:p>
                      <a:r>
                        <a:rPr lang="en-US" sz="2000" dirty="0"/>
                        <a:t>30</a:t>
                      </a:r>
                    </a:p>
                  </a:txBody>
                  <a:tcPr marL="69593" marR="69593" marT="34796" marB="34796"/>
                </a:tc>
                <a:tc>
                  <a:txBody>
                    <a:bodyPr/>
                    <a:lstStyle/>
                    <a:p>
                      <a:r>
                        <a:rPr lang="en-US" sz="2000" dirty="0"/>
                        <a:t>31</a:t>
                      </a:r>
                    </a:p>
                  </a:txBody>
                  <a:tcPr marL="69593" marR="69593" marT="34796" marB="34796"/>
                </a:tc>
                <a:extLst>
                  <a:ext uri="{0D108BD9-81ED-4DB2-BD59-A6C34878D82A}">
                    <a16:rowId xmlns:a16="http://schemas.microsoft.com/office/drawing/2014/main" val="10006"/>
                  </a:ext>
                </a:extLst>
              </a:tr>
            </a:tbl>
          </a:graphicData>
        </a:graphic>
      </p:graphicFrame>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TextBox 38"/>
          <p:cNvSpPr txBox="1"/>
          <p:nvPr/>
        </p:nvSpPr>
        <p:spPr>
          <a:xfrm>
            <a:off x="251520" y="44624"/>
            <a:ext cx="8640960" cy="1077218"/>
          </a:xfrm>
          <a:prstGeom prst="rect">
            <a:avLst/>
          </a:prstGeom>
          <a:noFill/>
        </p:spPr>
        <p:txBody>
          <a:bodyPr wrap="square" rtlCol="0">
            <a:spAutoFit/>
          </a:bodyPr>
          <a:lstStyle/>
          <a:p>
            <a:pPr algn="ctr"/>
            <a:r>
              <a:rPr lang="en-GB" sz="3200" b="1" dirty="0">
                <a:latin typeface="Book Antiqua" pitchFamily="18" charset="0"/>
              </a:rPr>
              <a:t>How many days difference was there between the daffodil flowering dates?</a:t>
            </a:r>
          </a:p>
        </p:txBody>
      </p:sp>
      <p:sp>
        <p:nvSpPr>
          <p:cNvPr id="30" name="TextBox 29"/>
          <p:cNvSpPr txBox="1"/>
          <p:nvPr/>
        </p:nvSpPr>
        <p:spPr>
          <a:xfrm>
            <a:off x="2181156" y="6005888"/>
            <a:ext cx="4749876" cy="369332"/>
          </a:xfrm>
          <a:prstGeom prst="rect">
            <a:avLst/>
          </a:prstGeom>
          <a:noFill/>
        </p:spPr>
        <p:txBody>
          <a:bodyPr wrap="square" rtlCol="0">
            <a:spAutoFit/>
          </a:bodyPr>
          <a:lstStyle/>
          <a:p>
            <a:pPr algn="r"/>
            <a:r>
              <a:rPr lang="en-GB" dirty="0">
                <a:latin typeface="Book Antiqua" panose="02040602050305030304" pitchFamily="18" charset="0"/>
              </a:rPr>
              <a:t>Average Flowering Date for Each Country</a:t>
            </a:r>
          </a:p>
        </p:txBody>
      </p:sp>
      <p:grpSp>
        <p:nvGrpSpPr>
          <p:cNvPr id="17" name="Group 16"/>
          <p:cNvGrpSpPr/>
          <p:nvPr/>
        </p:nvGrpSpPr>
        <p:grpSpPr>
          <a:xfrm>
            <a:off x="910100" y="1638096"/>
            <a:ext cx="3697134" cy="481501"/>
            <a:chOff x="1594946" y="646458"/>
            <a:chExt cx="3697134" cy="481501"/>
          </a:xfrm>
        </p:grpSpPr>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4946" y="646458"/>
              <a:ext cx="481501" cy="481501"/>
            </a:xfrm>
            <a:prstGeom prst="rect">
              <a:avLst/>
            </a:prstGeom>
          </p:spPr>
        </p:pic>
        <p:sp>
          <p:nvSpPr>
            <p:cNvPr id="15" name="TextBox 14"/>
            <p:cNvSpPr txBox="1"/>
            <p:nvPr/>
          </p:nvSpPr>
          <p:spPr>
            <a:xfrm>
              <a:off x="2076447" y="692696"/>
              <a:ext cx="3215633" cy="369332"/>
            </a:xfrm>
            <a:prstGeom prst="rect">
              <a:avLst/>
            </a:prstGeom>
            <a:noFill/>
          </p:spPr>
          <p:txBody>
            <a:bodyPr wrap="square" rtlCol="0">
              <a:spAutoFit/>
            </a:bodyPr>
            <a:lstStyle/>
            <a:p>
              <a:r>
                <a:rPr lang="en-GB" dirty="0">
                  <a:latin typeface="Book Antiqua" panose="02040602050305030304" pitchFamily="18" charset="0"/>
                </a:rPr>
                <a:t>= bulbs planted in the ground</a:t>
              </a:r>
            </a:p>
          </p:txBody>
        </p:sp>
      </p:grpSp>
      <p:grpSp>
        <p:nvGrpSpPr>
          <p:cNvPr id="31" name="Group 30"/>
          <p:cNvGrpSpPr/>
          <p:nvPr/>
        </p:nvGrpSpPr>
        <p:grpSpPr>
          <a:xfrm>
            <a:off x="4815282" y="1610065"/>
            <a:ext cx="3723567" cy="520866"/>
            <a:chOff x="5131254" y="675887"/>
            <a:chExt cx="3723567" cy="520866"/>
          </a:xfrm>
        </p:grpSpPr>
        <p:pic>
          <p:nvPicPr>
            <p:cNvPr id="36" name="Picture 3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1254" y="675887"/>
              <a:ext cx="520866" cy="520866"/>
            </a:xfrm>
            <a:prstGeom prst="rect">
              <a:avLst/>
            </a:prstGeom>
          </p:spPr>
        </p:pic>
        <p:sp>
          <p:nvSpPr>
            <p:cNvPr id="37" name="TextBox 36"/>
            <p:cNvSpPr txBox="1"/>
            <p:nvPr/>
          </p:nvSpPr>
          <p:spPr>
            <a:xfrm>
              <a:off x="5639188" y="755412"/>
              <a:ext cx="3215633" cy="369332"/>
            </a:xfrm>
            <a:prstGeom prst="rect">
              <a:avLst/>
            </a:prstGeom>
            <a:noFill/>
          </p:spPr>
          <p:txBody>
            <a:bodyPr wrap="square" rtlCol="0">
              <a:spAutoFit/>
            </a:bodyPr>
            <a:lstStyle/>
            <a:p>
              <a:r>
                <a:rPr lang="en-GB" dirty="0">
                  <a:latin typeface="Book Antiqua" panose="02040602050305030304" pitchFamily="18" charset="0"/>
                </a:rPr>
                <a:t>= bulbs planted in pots</a:t>
              </a:r>
            </a:p>
          </p:txBody>
        </p:sp>
      </p:grpSp>
      <p:grpSp>
        <p:nvGrpSpPr>
          <p:cNvPr id="40" name="Group 39"/>
          <p:cNvGrpSpPr/>
          <p:nvPr/>
        </p:nvGrpSpPr>
        <p:grpSpPr>
          <a:xfrm>
            <a:off x="162951" y="257576"/>
            <a:ext cx="828190" cy="826998"/>
            <a:chOff x="7056784" y="5805264"/>
            <a:chExt cx="828796" cy="923330"/>
          </a:xfrm>
        </p:grpSpPr>
        <p:pic>
          <p:nvPicPr>
            <p:cNvPr id="41" name="Picture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46" name="Picture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4413" y="4808996"/>
            <a:ext cx="191162" cy="191162"/>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3817" y="2643430"/>
            <a:ext cx="410135" cy="246081"/>
          </a:xfrm>
          <a:prstGeom prst="rect">
            <a:avLst/>
          </a:prstGeom>
          <a:ln>
            <a:solidFill>
              <a:schemeClr val="tx1"/>
            </a:solidFill>
          </a:ln>
        </p:spPr>
      </p:pic>
      <p:sp>
        <p:nvSpPr>
          <p:cNvPr id="25" name="TextBox 24"/>
          <p:cNvSpPr txBox="1"/>
          <p:nvPr/>
        </p:nvSpPr>
        <p:spPr>
          <a:xfrm>
            <a:off x="2115187" y="2619892"/>
            <a:ext cx="1237786" cy="369332"/>
          </a:xfrm>
          <a:prstGeom prst="rect">
            <a:avLst/>
          </a:prstGeom>
          <a:noFill/>
        </p:spPr>
        <p:txBody>
          <a:bodyPr wrap="square" rtlCol="0">
            <a:spAutoFit/>
          </a:bodyPr>
          <a:lstStyle/>
          <a:p>
            <a:r>
              <a:rPr lang="en-GB" dirty="0">
                <a:latin typeface="Book Antiqua" panose="02040602050305030304" pitchFamily="18" charset="0"/>
              </a:rPr>
              <a:t>Scotland</a:t>
            </a:r>
          </a:p>
        </p:txBody>
      </p:sp>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84296" y="2656662"/>
            <a:ext cx="429176" cy="257506"/>
          </a:xfrm>
          <a:prstGeom prst="rect">
            <a:avLst/>
          </a:prstGeom>
          <a:ln>
            <a:solidFill>
              <a:schemeClr val="tx1"/>
            </a:solidFill>
          </a:ln>
        </p:spPr>
      </p:pic>
      <p:sp>
        <p:nvSpPr>
          <p:cNvPr id="74" name="TextBox 73"/>
          <p:cNvSpPr txBox="1"/>
          <p:nvPr/>
        </p:nvSpPr>
        <p:spPr>
          <a:xfrm>
            <a:off x="2085201" y="2614594"/>
            <a:ext cx="1237786" cy="369332"/>
          </a:xfrm>
          <a:prstGeom prst="rect">
            <a:avLst/>
          </a:prstGeom>
          <a:noFill/>
        </p:spPr>
        <p:txBody>
          <a:bodyPr wrap="square" rtlCol="0">
            <a:spAutoFit/>
          </a:bodyPr>
          <a:lstStyle/>
          <a:p>
            <a:r>
              <a:rPr lang="en-GB" dirty="0">
                <a:latin typeface="Book Antiqua" panose="02040602050305030304" pitchFamily="18" charset="0"/>
              </a:rPr>
              <a:t>England</a:t>
            </a:r>
          </a:p>
        </p:txBody>
      </p:sp>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84296" y="2653589"/>
            <a:ext cx="439417" cy="263651"/>
          </a:xfrm>
          <a:prstGeom prst="rect">
            <a:avLst/>
          </a:prstGeom>
          <a:ln>
            <a:solidFill>
              <a:schemeClr val="tx1"/>
            </a:solidFill>
          </a:ln>
        </p:spPr>
      </p:pic>
      <p:sp>
        <p:nvSpPr>
          <p:cNvPr id="75" name="TextBox 74"/>
          <p:cNvSpPr txBox="1"/>
          <p:nvPr/>
        </p:nvSpPr>
        <p:spPr>
          <a:xfrm>
            <a:off x="2027412" y="2635908"/>
            <a:ext cx="1237786" cy="369332"/>
          </a:xfrm>
          <a:prstGeom prst="rect">
            <a:avLst/>
          </a:prstGeom>
          <a:noFill/>
        </p:spPr>
        <p:txBody>
          <a:bodyPr wrap="square" rtlCol="0">
            <a:spAutoFit/>
          </a:bodyPr>
          <a:lstStyle/>
          <a:p>
            <a:r>
              <a:rPr lang="en-GB" dirty="0">
                <a:latin typeface="Book Antiqua" panose="02040602050305030304" pitchFamily="18" charset="0"/>
              </a:rPr>
              <a:t>N. Ireland</a:t>
            </a:r>
          </a:p>
        </p:txBody>
      </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2274" y="4815492"/>
            <a:ext cx="184666" cy="184666"/>
          </a:xfrm>
          <a:prstGeom prst="rect">
            <a:avLst/>
          </a:prstGeom>
        </p:spPr>
      </p:pic>
      <p:pic>
        <p:nvPicPr>
          <p:cNvPr id="45" name="Picture 44">
            <a:extLst>
              <a:ext uri="{FF2B5EF4-FFF2-40B4-BE49-F238E27FC236}">
                <a16:creationId xmlns:a16="http://schemas.microsoft.com/office/drawing/2014/main" id="{B0747C47-9D3D-D09A-228C-D0CAB5969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6279" y="4823939"/>
            <a:ext cx="191162" cy="191162"/>
          </a:xfrm>
          <a:prstGeom prst="rect">
            <a:avLst/>
          </a:prstGeom>
        </p:spPr>
      </p:pic>
      <p:pic>
        <p:nvPicPr>
          <p:cNvPr id="47" name="Picture 46">
            <a:extLst>
              <a:ext uri="{FF2B5EF4-FFF2-40B4-BE49-F238E27FC236}">
                <a16:creationId xmlns:a16="http://schemas.microsoft.com/office/drawing/2014/main" id="{6E57EF10-DC28-78B3-5CC1-E3ACD86C06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9788" y="4445941"/>
            <a:ext cx="184666" cy="184666"/>
          </a:xfrm>
          <a:prstGeom prst="rect">
            <a:avLst/>
          </a:prstGeom>
        </p:spPr>
      </p:pic>
      <p:pic>
        <p:nvPicPr>
          <p:cNvPr id="50" name="Picture 49">
            <a:extLst>
              <a:ext uri="{FF2B5EF4-FFF2-40B4-BE49-F238E27FC236}">
                <a16:creationId xmlns:a16="http://schemas.microsoft.com/office/drawing/2014/main" id="{DC6A8FD0-2DCD-0F33-72C0-82BDC03BD4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7060" y="4823939"/>
            <a:ext cx="184666" cy="184666"/>
          </a:xfrm>
          <a:prstGeom prst="rect">
            <a:avLst/>
          </a:prstGeom>
        </p:spPr>
      </p:pic>
      <p:pic>
        <p:nvPicPr>
          <p:cNvPr id="52" name="Picture 51">
            <a:extLst>
              <a:ext uri="{FF2B5EF4-FFF2-40B4-BE49-F238E27FC236}">
                <a16:creationId xmlns:a16="http://schemas.microsoft.com/office/drawing/2014/main" id="{8959730E-0102-3517-5C94-B03EE8851B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3658" y="4445941"/>
            <a:ext cx="191162" cy="191162"/>
          </a:xfrm>
          <a:prstGeom prst="rect">
            <a:avLst/>
          </a:prstGeom>
        </p:spPr>
      </p:pic>
      <p:sp>
        <p:nvSpPr>
          <p:cNvPr id="3" name="TextBox 2">
            <a:extLst>
              <a:ext uri="{FF2B5EF4-FFF2-40B4-BE49-F238E27FC236}">
                <a16:creationId xmlns:a16="http://schemas.microsoft.com/office/drawing/2014/main" id="{BB179F14-BD04-B029-9EEE-E33F56A72F71}"/>
              </a:ext>
            </a:extLst>
          </p:cNvPr>
          <p:cNvSpPr txBox="1"/>
          <p:nvPr/>
        </p:nvSpPr>
        <p:spPr>
          <a:xfrm>
            <a:off x="4013728" y="2586390"/>
            <a:ext cx="1926424" cy="338554"/>
          </a:xfrm>
          <a:prstGeom prst="rect">
            <a:avLst/>
          </a:prstGeom>
          <a:noFill/>
        </p:spPr>
        <p:txBody>
          <a:bodyPr wrap="square" rtlCol="0">
            <a:spAutoFit/>
          </a:bodyPr>
          <a:lstStyle/>
          <a:p>
            <a:r>
              <a:rPr lang="en-GB" sz="1600" dirty="0">
                <a:latin typeface="Book Antiqua" panose="02040602050305030304" pitchFamily="18" charset="0"/>
              </a:rPr>
              <a:t>day(s) difference</a:t>
            </a:r>
          </a:p>
        </p:txBody>
      </p:sp>
      <p:sp>
        <p:nvSpPr>
          <p:cNvPr id="5" name="Rectangle 4">
            <a:extLst>
              <a:ext uri="{FF2B5EF4-FFF2-40B4-BE49-F238E27FC236}">
                <a16:creationId xmlns:a16="http://schemas.microsoft.com/office/drawing/2014/main" id="{9DA394FF-FE88-6C24-C3B3-1163D2A103A6}"/>
              </a:ext>
            </a:extLst>
          </p:cNvPr>
          <p:cNvSpPr/>
          <p:nvPr/>
        </p:nvSpPr>
        <p:spPr>
          <a:xfrm>
            <a:off x="3311860" y="2530538"/>
            <a:ext cx="2520280" cy="437688"/>
          </a:xfrm>
          <a:custGeom>
            <a:avLst/>
            <a:gdLst>
              <a:gd name="csX0" fmla="*/ 0 w 2520280"/>
              <a:gd name="csY0" fmla="*/ 0 h 437688"/>
              <a:gd name="csX1" fmla="*/ 478853 w 2520280"/>
              <a:gd name="csY1" fmla="*/ 0 h 437688"/>
              <a:gd name="csX2" fmla="*/ 1033315 w 2520280"/>
              <a:gd name="csY2" fmla="*/ 0 h 437688"/>
              <a:gd name="csX3" fmla="*/ 1587776 w 2520280"/>
              <a:gd name="csY3" fmla="*/ 0 h 437688"/>
              <a:gd name="csX4" fmla="*/ 2041427 w 2520280"/>
              <a:gd name="csY4" fmla="*/ 0 h 437688"/>
              <a:gd name="csX5" fmla="*/ 2520280 w 2520280"/>
              <a:gd name="csY5" fmla="*/ 0 h 437688"/>
              <a:gd name="csX6" fmla="*/ 2520280 w 2520280"/>
              <a:gd name="csY6" fmla="*/ 437688 h 437688"/>
              <a:gd name="csX7" fmla="*/ 2041427 w 2520280"/>
              <a:gd name="csY7" fmla="*/ 437688 h 437688"/>
              <a:gd name="csX8" fmla="*/ 1486965 w 2520280"/>
              <a:gd name="csY8" fmla="*/ 437688 h 437688"/>
              <a:gd name="csX9" fmla="*/ 932504 w 2520280"/>
              <a:gd name="csY9" fmla="*/ 437688 h 437688"/>
              <a:gd name="csX10" fmla="*/ 0 w 2520280"/>
              <a:gd name="csY10" fmla="*/ 437688 h 437688"/>
              <a:gd name="csX11" fmla="*/ 0 w 2520280"/>
              <a:gd name="csY11" fmla="*/ 0 h 4376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520280" h="437688" extrusionOk="0">
                <a:moveTo>
                  <a:pt x="0" y="0"/>
                </a:moveTo>
                <a:cubicBezTo>
                  <a:pt x="189319" y="-32534"/>
                  <a:pt x="343887" y="35332"/>
                  <a:pt x="478853" y="0"/>
                </a:cubicBezTo>
                <a:cubicBezTo>
                  <a:pt x="613819" y="-35332"/>
                  <a:pt x="891402" y="14295"/>
                  <a:pt x="1033315" y="0"/>
                </a:cubicBezTo>
                <a:cubicBezTo>
                  <a:pt x="1175228" y="-14295"/>
                  <a:pt x="1423638" y="7581"/>
                  <a:pt x="1587776" y="0"/>
                </a:cubicBezTo>
                <a:cubicBezTo>
                  <a:pt x="1751914" y="-7581"/>
                  <a:pt x="1912467" y="41539"/>
                  <a:pt x="2041427" y="0"/>
                </a:cubicBezTo>
                <a:cubicBezTo>
                  <a:pt x="2170387" y="-41539"/>
                  <a:pt x="2283289" y="50124"/>
                  <a:pt x="2520280" y="0"/>
                </a:cubicBezTo>
                <a:cubicBezTo>
                  <a:pt x="2522175" y="132267"/>
                  <a:pt x="2471827" y="267886"/>
                  <a:pt x="2520280" y="437688"/>
                </a:cubicBezTo>
                <a:cubicBezTo>
                  <a:pt x="2386408" y="437847"/>
                  <a:pt x="2245483" y="423788"/>
                  <a:pt x="2041427" y="437688"/>
                </a:cubicBezTo>
                <a:cubicBezTo>
                  <a:pt x="1837371" y="451588"/>
                  <a:pt x="1675408" y="372118"/>
                  <a:pt x="1486965" y="437688"/>
                </a:cubicBezTo>
                <a:cubicBezTo>
                  <a:pt x="1298522" y="503258"/>
                  <a:pt x="1058681" y="430204"/>
                  <a:pt x="932504" y="437688"/>
                </a:cubicBezTo>
                <a:cubicBezTo>
                  <a:pt x="806327" y="445172"/>
                  <a:pt x="210778" y="385769"/>
                  <a:pt x="0" y="437688"/>
                </a:cubicBezTo>
                <a:cubicBezTo>
                  <a:pt x="-45388" y="296537"/>
                  <a:pt x="24929" y="187452"/>
                  <a:pt x="0" y="0"/>
                </a:cubicBezTo>
                <a:close/>
              </a:path>
            </a:pathLst>
          </a:custGeom>
          <a:noFill/>
          <a:ln>
            <a:solidFill>
              <a:schemeClr val="tx1"/>
            </a:solidFill>
            <a:extLst>
              <a:ext uri="{C807C97D-BFC1-408E-A445-0C87EB9F89A2}">
                <ask:lineSketchStyleProps xmlns:ask="http://schemas.microsoft.com/office/drawing/2018/sketchyshapes" sd="121844776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28903D0-6861-E80A-989E-89AD9663905C}"/>
              </a:ext>
            </a:extLst>
          </p:cNvPr>
          <p:cNvSpPr txBox="1"/>
          <p:nvPr/>
        </p:nvSpPr>
        <p:spPr>
          <a:xfrm>
            <a:off x="3583050" y="2581805"/>
            <a:ext cx="444749" cy="369332"/>
          </a:xfrm>
          <a:prstGeom prst="rect">
            <a:avLst/>
          </a:prstGeom>
          <a:noFill/>
        </p:spPr>
        <p:txBody>
          <a:bodyPr wrap="square" rtlCol="0">
            <a:spAutoFit/>
          </a:bodyPr>
          <a:lstStyle/>
          <a:p>
            <a:r>
              <a:rPr lang="en-GB" dirty="0">
                <a:latin typeface="Book Antiqua" panose="02040602050305030304" pitchFamily="18" charset="0"/>
              </a:rPr>
              <a:t>1</a:t>
            </a:r>
          </a:p>
        </p:txBody>
      </p:sp>
      <p:sp>
        <p:nvSpPr>
          <p:cNvPr id="64" name="TextBox 63">
            <a:extLst>
              <a:ext uri="{FF2B5EF4-FFF2-40B4-BE49-F238E27FC236}">
                <a16:creationId xmlns:a16="http://schemas.microsoft.com/office/drawing/2014/main" id="{6778CA0E-45F2-8985-CC79-DB9942788F26}"/>
              </a:ext>
            </a:extLst>
          </p:cNvPr>
          <p:cNvSpPr txBox="1"/>
          <p:nvPr/>
        </p:nvSpPr>
        <p:spPr>
          <a:xfrm>
            <a:off x="3575134" y="2570797"/>
            <a:ext cx="346218" cy="369332"/>
          </a:xfrm>
          <a:prstGeom prst="rect">
            <a:avLst/>
          </a:prstGeom>
          <a:noFill/>
        </p:spPr>
        <p:txBody>
          <a:bodyPr wrap="square" rtlCol="0">
            <a:spAutoFit/>
          </a:bodyPr>
          <a:lstStyle/>
          <a:p>
            <a:r>
              <a:rPr lang="en-GB" dirty="0">
                <a:latin typeface="Book Antiqua" panose="02040602050305030304" pitchFamily="18" charset="0"/>
              </a:rPr>
              <a:t>6</a:t>
            </a:r>
          </a:p>
        </p:txBody>
      </p:sp>
      <p:sp>
        <p:nvSpPr>
          <p:cNvPr id="65" name="TextBox 64">
            <a:extLst>
              <a:ext uri="{FF2B5EF4-FFF2-40B4-BE49-F238E27FC236}">
                <a16:creationId xmlns:a16="http://schemas.microsoft.com/office/drawing/2014/main" id="{E4265392-25EB-6555-424E-ABFEA54F9A78}"/>
              </a:ext>
            </a:extLst>
          </p:cNvPr>
          <p:cNvSpPr txBox="1"/>
          <p:nvPr/>
        </p:nvSpPr>
        <p:spPr>
          <a:xfrm>
            <a:off x="3575134" y="2574045"/>
            <a:ext cx="418009" cy="369332"/>
          </a:xfrm>
          <a:prstGeom prst="rect">
            <a:avLst/>
          </a:prstGeom>
          <a:noFill/>
        </p:spPr>
        <p:txBody>
          <a:bodyPr wrap="square" rtlCol="0">
            <a:spAutoFit/>
          </a:bodyPr>
          <a:lstStyle/>
          <a:p>
            <a:r>
              <a:rPr lang="en-GB" dirty="0">
                <a:latin typeface="Book Antiqua" panose="02040602050305030304" pitchFamily="18" charset="0"/>
              </a:rPr>
              <a:t>8</a:t>
            </a:r>
          </a:p>
        </p:txBody>
      </p:sp>
      <p:sp>
        <p:nvSpPr>
          <p:cNvPr id="66" name="TextBox 65">
            <a:extLst>
              <a:ext uri="{FF2B5EF4-FFF2-40B4-BE49-F238E27FC236}">
                <a16:creationId xmlns:a16="http://schemas.microsoft.com/office/drawing/2014/main" id="{C99D3AD8-EC46-5F01-A7B4-9CBD212685A9}"/>
              </a:ext>
            </a:extLst>
          </p:cNvPr>
          <p:cNvSpPr txBox="1"/>
          <p:nvPr/>
        </p:nvSpPr>
        <p:spPr>
          <a:xfrm>
            <a:off x="3494338" y="2467766"/>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
        <p:nvSpPr>
          <p:cNvPr id="63" name="TextBox 62">
            <a:extLst>
              <a:ext uri="{FF2B5EF4-FFF2-40B4-BE49-F238E27FC236}">
                <a16:creationId xmlns:a16="http://schemas.microsoft.com/office/drawing/2014/main" id="{2D3E927D-4CE6-04B6-46B3-3B02929A23D0}"/>
              </a:ext>
            </a:extLst>
          </p:cNvPr>
          <p:cNvSpPr txBox="1"/>
          <p:nvPr/>
        </p:nvSpPr>
        <p:spPr>
          <a:xfrm>
            <a:off x="3492348" y="2474262"/>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
        <p:nvSpPr>
          <p:cNvPr id="8" name="TextBox 7">
            <a:extLst>
              <a:ext uri="{FF2B5EF4-FFF2-40B4-BE49-F238E27FC236}">
                <a16:creationId xmlns:a16="http://schemas.microsoft.com/office/drawing/2014/main" id="{2DE3A45D-5116-5DF2-E8CC-8E651C0AFF17}"/>
              </a:ext>
            </a:extLst>
          </p:cNvPr>
          <p:cNvSpPr txBox="1"/>
          <p:nvPr/>
        </p:nvSpPr>
        <p:spPr>
          <a:xfrm>
            <a:off x="3492850" y="2474262"/>
            <a:ext cx="489801" cy="523220"/>
          </a:xfrm>
          <a:prstGeom prst="rect">
            <a:avLst/>
          </a:prstGeom>
          <a:solidFill>
            <a:srgbClr val="92D050"/>
          </a:solidFill>
          <a:ln>
            <a:solidFill>
              <a:schemeClr val="tx1"/>
            </a:solidFill>
          </a:ln>
          <a:scene3d>
            <a:camera prst="orthographicFront"/>
            <a:lightRig rig="threePt" dir="t"/>
          </a:scene3d>
          <a:sp3d>
            <a:bevelT w="50800" h="63500" prst="angle"/>
          </a:sp3d>
        </p:spPr>
        <p:txBody>
          <a:bodyPr wrap="square" rtlCol="0">
            <a:spAutoFit/>
          </a:bodyPr>
          <a:lstStyle/>
          <a:p>
            <a:pPr algn="ctr"/>
            <a:r>
              <a:rPr lang="en-GB" sz="2800" b="1" dirty="0">
                <a:solidFill>
                  <a:schemeClr val="bg1"/>
                </a:solidFill>
              </a:rPr>
              <a:t>?</a:t>
            </a:r>
          </a:p>
        </p:txBody>
      </p:sp>
    </p:spTree>
    <p:extLst>
      <p:ext uri="{BB962C8B-B14F-4D97-AF65-F5344CB8AC3E}">
        <p14:creationId xmlns:p14="http://schemas.microsoft.com/office/powerpoint/2010/main" val="9785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par>
                                <p:cTn id="16" presetID="26" presetClass="exit" presetSubtype="0" fill="hold" grpId="0" nodeType="withEffect">
                                  <p:stCondLst>
                                    <p:cond delay="0"/>
                                  </p:stCondLst>
                                  <p:childTnLst>
                                    <p:animEffect transition="out" filter="wipe(down)">
                                      <p:cBhvr>
                                        <p:cTn id="17" dur="180" accel="50000">
                                          <p:stCondLst>
                                            <p:cond delay="1820"/>
                                          </p:stCondLst>
                                        </p:cTn>
                                        <p:tgtEl>
                                          <p:spTgt spid="8"/>
                                        </p:tgtEl>
                                      </p:cBhvr>
                                    </p:animEffect>
                                    <p:anim calcmode="lin" valueType="num">
                                      <p:cBhvr>
                                        <p:cTn id="18"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25" dur="26">
                                          <p:stCondLst>
                                            <p:cond delay="620"/>
                                          </p:stCondLst>
                                        </p:cTn>
                                        <p:tgtEl>
                                          <p:spTgt spid="8"/>
                                        </p:tgtEl>
                                      </p:cBhvr>
                                      <p:to x="100000" y="60000"/>
                                    </p:animScale>
                                    <p:animScale>
                                      <p:cBhvr>
                                        <p:cTn id="26" dur="166" decel="50000">
                                          <p:stCondLst>
                                            <p:cond delay="64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par>
                          <p:cTn id="58" fill="hold">
                            <p:stCondLst>
                              <p:cond delay="1000"/>
                            </p:stCondLst>
                            <p:childTnLst>
                              <p:par>
                                <p:cTn id="59" presetID="1" presetClass="entr" presetSubtype="0" fill="hold" grpId="1" nodeType="after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500"/>
                                        <p:tgtEl>
                                          <p:spTgt spid="45"/>
                                        </p:tgtEl>
                                      </p:cBhvr>
                                    </p:animEffect>
                                  </p:childTnLst>
                                </p:cTn>
                              </p:par>
                            </p:childTnLst>
                          </p:cTn>
                        </p:par>
                        <p:par>
                          <p:cTn id="65" fill="hold">
                            <p:stCondLst>
                              <p:cond delay="1500"/>
                            </p:stCondLst>
                            <p:childTnLst>
                              <p:par>
                                <p:cTn id="66" presetID="22" presetClass="entr" presetSubtype="4" fill="hold"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26" presetClass="exit" presetSubtype="0" fill="hold" grpId="0" nodeType="withEffect">
                                  <p:stCondLst>
                                    <p:cond delay="0"/>
                                  </p:stCondLst>
                                  <p:childTnLst>
                                    <p:animEffect transition="out" filter="wipe(down)">
                                      <p:cBhvr>
                                        <p:cTn id="74" dur="180" accel="50000">
                                          <p:stCondLst>
                                            <p:cond delay="1820"/>
                                          </p:stCondLst>
                                        </p:cTn>
                                        <p:tgtEl>
                                          <p:spTgt spid="63"/>
                                        </p:tgtEl>
                                      </p:cBhvr>
                                    </p:animEffect>
                                    <p:anim calcmode="lin" valueType="num">
                                      <p:cBhvr>
                                        <p:cTn id="75" dur="1822" tmFilter="0,0; 0.14,0.31; 0.43,0.73; 0.71,0.91; 1.0,1.0">
                                          <p:stCondLst>
                                            <p:cond delay="0"/>
                                          </p:stCondLst>
                                        </p:cTn>
                                        <p:tgtEl>
                                          <p:spTgt spid="63"/>
                                        </p:tgtEl>
                                        <p:attrNameLst>
                                          <p:attrName>ppt_x</p:attrName>
                                        </p:attrNameLst>
                                      </p:cBhvr>
                                      <p:tavLst>
                                        <p:tav tm="0">
                                          <p:val>
                                            <p:strVal val="ppt_x"/>
                                          </p:val>
                                        </p:tav>
                                        <p:tav tm="100000">
                                          <p:val>
                                            <p:strVal val="#ppt_x+0.25"/>
                                          </p:val>
                                        </p:tav>
                                      </p:tavLst>
                                    </p:anim>
                                    <p:anim calcmode="lin" valueType="num">
                                      <p:cBhvr>
                                        <p:cTn id="76" dur="178">
                                          <p:stCondLst>
                                            <p:cond delay="1822"/>
                                          </p:stCondLst>
                                        </p:cTn>
                                        <p:tgtEl>
                                          <p:spTgt spid="63"/>
                                        </p:tgtEl>
                                        <p:attrNameLst>
                                          <p:attrName>ppt_x</p:attrName>
                                        </p:attrNameLst>
                                      </p:cBhvr>
                                      <p:tavLst>
                                        <p:tav tm="0">
                                          <p:val>
                                            <p:strVal val="ppt_x"/>
                                          </p:val>
                                        </p:tav>
                                        <p:tav tm="100000">
                                          <p:val>
                                            <p:strVal val="ppt_x"/>
                                          </p:val>
                                        </p:tav>
                                      </p:tavLst>
                                    </p:anim>
                                    <p:anim calcmode="lin" valueType="num">
                                      <p:cBhvr>
                                        <p:cTn id="77" dur="664" tmFilter="0.0,0.0;0.25,0.07;0.50,0.2;0.75,0.467;1.0,1.0">
                                          <p:stCondLst>
                                            <p:cond delay="0"/>
                                          </p:stCondLst>
                                        </p:cTn>
                                        <p:tgtEl>
                                          <p:spTgt spid="6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8" dur="664" tmFilter="0, 0; 0.125,0.2665; 0.25,0.4; 0.375,0.465; 0.5,0.5;  0.625,0.535; 0.75,0.6; 0.875,0.7335; 1,1">
                                          <p:stCondLst>
                                            <p:cond delay="664"/>
                                          </p:stCondLst>
                                        </p:cTn>
                                        <p:tgtEl>
                                          <p:spTgt spid="6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9" dur="332" tmFilter="0, 0; 0.125,0.2665; 0.25,0.4; 0.375,0.465; 0.5,0.5;  0.625,0.535; 0.75,0.6; 0.875,0.7335; 1,1">
                                          <p:stCondLst>
                                            <p:cond delay="1324"/>
                                          </p:stCondLst>
                                        </p:cTn>
                                        <p:tgtEl>
                                          <p:spTgt spid="6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0" dur="164" tmFilter="0, 0; 0.125,0.2665; 0.25,0.4; 0.375,0.465; 0.5,0.5;  0.625,0.535; 0.75,0.6; 0.875,0.7335; 1,1">
                                          <p:stCondLst>
                                            <p:cond delay="1656"/>
                                          </p:stCondLst>
                                        </p:cTn>
                                        <p:tgtEl>
                                          <p:spTgt spid="6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1" dur="180" accel="50000">
                                          <p:stCondLst>
                                            <p:cond delay="1820"/>
                                          </p:stCondLst>
                                        </p:cTn>
                                        <p:tgtEl>
                                          <p:spTgt spid="63"/>
                                        </p:tgtEl>
                                        <p:attrNameLst>
                                          <p:attrName>ppt_y</p:attrName>
                                        </p:attrNameLst>
                                      </p:cBhvr>
                                      <p:tavLst>
                                        <p:tav tm="0">
                                          <p:val>
                                            <p:strVal val="ppt_y"/>
                                          </p:val>
                                        </p:tav>
                                        <p:tav tm="100000">
                                          <p:val>
                                            <p:strVal val="ppt_y+ppt_h"/>
                                          </p:val>
                                        </p:tav>
                                      </p:tavLst>
                                    </p:anim>
                                    <p:animScale>
                                      <p:cBhvr>
                                        <p:cTn id="82" dur="26">
                                          <p:stCondLst>
                                            <p:cond delay="620"/>
                                          </p:stCondLst>
                                        </p:cTn>
                                        <p:tgtEl>
                                          <p:spTgt spid="63"/>
                                        </p:tgtEl>
                                      </p:cBhvr>
                                      <p:to x="100000" y="60000"/>
                                    </p:animScale>
                                    <p:animScale>
                                      <p:cBhvr>
                                        <p:cTn id="83" dur="166" decel="50000">
                                          <p:stCondLst>
                                            <p:cond delay="646"/>
                                          </p:stCondLst>
                                        </p:cTn>
                                        <p:tgtEl>
                                          <p:spTgt spid="63"/>
                                        </p:tgtEl>
                                      </p:cBhvr>
                                      <p:to x="100000" y="100000"/>
                                    </p:animScale>
                                    <p:animScale>
                                      <p:cBhvr>
                                        <p:cTn id="84" dur="26">
                                          <p:stCondLst>
                                            <p:cond delay="1312"/>
                                          </p:stCondLst>
                                        </p:cTn>
                                        <p:tgtEl>
                                          <p:spTgt spid="63"/>
                                        </p:tgtEl>
                                      </p:cBhvr>
                                      <p:to x="100000" y="80000"/>
                                    </p:animScale>
                                    <p:animScale>
                                      <p:cBhvr>
                                        <p:cTn id="85" dur="166" decel="50000">
                                          <p:stCondLst>
                                            <p:cond delay="1338"/>
                                          </p:stCondLst>
                                        </p:cTn>
                                        <p:tgtEl>
                                          <p:spTgt spid="63"/>
                                        </p:tgtEl>
                                      </p:cBhvr>
                                      <p:to x="100000" y="100000"/>
                                    </p:animScale>
                                    <p:animScale>
                                      <p:cBhvr>
                                        <p:cTn id="86" dur="26">
                                          <p:stCondLst>
                                            <p:cond delay="1642"/>
                                          </p:stCondLst>
                                        </p:cTn>
                                        <p:tgtEl>
                                          <p:spTgt spid="63"/>
                                        </p:tgtEl>
                                      </p:cBhvr>
                                      <p:to x="100000" y="90000"/>
                                    </p:animScale>
                                    <p:animScale>
                                      <p:cBhvr>
                                        <p:cTn id="87" dur="166" decel="50000">
                                          <p:stCondLst>
                                            <p:cond delay="1668"/>
                                          </p:stCondLst>
                                        </p:cTn>
                                        <p:tgtEl>
                                          <p:spTgt spid="63"/>
                                        </p:tgtEl>
                                      </p:cBhvr>
                                      <p:to x="100000" y="100000"/>
                                    </p:animScale>
                                    <p:animScale>
                                      <p:cBhvr>
                                        <p:cTn id="88" dur="26">
                                          <p:stCondLst>
                                            <p:cond delay="1808"/>
                                          </p:stCondLst>
                                        </p:cTn>
                                        <p:tgtEl>
                                          <p:spTgt spid="63"/>
                                        </p:tgtEl>
                                      </p:cBhvr>
                                      <p:to x="100000" y="95000"/>
                                    </p:animScale>
                                    <p:animScale>
                                      <p:cBhvr>
                                        <p:cTn id="89" dur="166" decel="50000">
                                          <p:stCondLst>
                                            <p:cond delay="1834"/>
                                          </p:stCondLst>
                                        </p:cTn>
                                        <p:tgtEl>
                                          <p:spTgt spid="63"/>
                                        </p:tgtEl>
                                      </p:cBhvr>
                                      <p:to x="100000" y="100000"/>
                                    </p:animScale>
                                    <p:set>
                                      <p:cBhvr>
                                        <p:cTn id="90" dur="1" fill="hold">
                                          <p:stCondLst>
                                            <p:cond delay="1999"/>
                                          </p:stCondLst>
                                        </p:cTn>
                                        <p:tgtEl>
                                          <p:spTgt spid="6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xit" presetSubtype="4" fill="hold" nodeType="clickEffect">
                                  <p:stCondLst>
                                    <p:cond delay="0"/>
                                  </p:stCondLst>
                                  <p:childTnLst>
                                    <p:animEffect transition="out" filter="wipe(down)">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par>
                                <p:cTn id="96" presetID="22" presetClass="exit" presetSubtype="4" fill="hold" nodeType="withEffect">
                                  <p:stCondLst>
                                    <p:cond delay="0"/>
                                  </p:stCondLst>
                                  <p:childTnLst>
                                    <p:animEffect transition="out" filter="wipe(down)">
                                      <p:cBhvr>
                                        <p:cTn id="97" dur="500"/>
                                        <p:tgtEl>
                                          <p:spTgt spid="47"/>
                                        </p:tgtEl>
                                      </p:cBhvr>
                                    </p:animEffect>
                                    <p:set>
                                      <p:cBhvr>
                                        <p:cTn id="98" dur="1" fill="hold">
                                          <p:stCondLst>
                                            <p:cond delay="499"/>
                                          </p:stCondLst>
                                        </p:cTn>
                                        <p:tgtEl>
                                          <p:spTgt spid="4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6"/>
                                        </p:tgtEl>
                                      </p:cBhvr>
                                    </p:animEffect>
                                    <p:set>
                                      <p:cBhvr>
                                        <p:cTn id="101" dur="1" fill="hold">
                                          <p:stCondLst>
                                            <p:cond delay="499"/>
                                          </p:stCondLst>
                                        </p:cTn>
                                        <p:tgtEl>
                                          <p:spTgt spid="2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74"/>
                                        </p:tgtEl>
                                      </p:cBhvr>
                                    </p:animEffect>
                                    <p:set>
                                      <p:cBhvr>
                                        <p:cTn id="104" dur="1" fill="hold">
                                          <p:stCondLst>
                                            <p:cond delay="499"/>
                                          </p:stCondLst>
                                        </p:cTn>
                                        <p:tgtEl>
                                          <p:spTgt spid="7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64"/>
                                        </p:tgtEl>
                                      </p:cBhvr>
                                    </p:animEffect>
                                    <p:set>
                                      <p:cBhvr>
                                        <p:cTn id="107" dur="1" fill="hold">
                                          <p:stCondLst>
                                            <p:cond delay="499"/>
                                          </p:stCondLst>
                                        </p:cTn>
                                        <p:tgtEl>
                                          <p:spTgt spid="64"/>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par>
                                <p:cTn id="112" presetID="22" presetClass="entr" presetSubtype="4"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wipe(down)">
                                      <p:cBhvr>
                                        <p:cTn id="114" dur="500"/>
                                        <p:tgtEl>
                                          <p:spTgt spid="50"/>
                                        </p:tgtEl>
                                      </p:cBhvr>
                                    </p:animEffect>
                                  </p:childTnLst>
                                </p:cTn>
                              </p:par>
                            </p:childTnLst>
                          </p:cTn>
                        </p:par>
                        <p:par>
                          <p:cTn id="115" fill="hold">
                            <p:stCondLst>
                              <p:cond delay="1000"/>
                            </p:stCondLst>
                            <p:childTnLst>
                              <p:par>
                                <p:cTn id="116" presetID="22" presetClass="entr" presetSubtype="4" fill="hold" nodeType="after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wipe(down)">
                                      <p:cBhvr>
                                        <p:cTn id="118" dur="500"/>
                                        <p:tgtEl>
                                          <p:spTgt spid="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par>
                                <p:cTn id="122" presetID="1" presetClass="entr" presetSubtype="0" fill="hold" grpId="1" nodeType="withEffect">
                                  <p:stCondLst>
                                    <p:cond delay="0"/>
                                  </p:stCondLst>
                                  <p:childTnLst>
                                    <p:set>
                                      <p:cBhvr>
                                        <p:cTn id="123" dur="1" fill="hold">
                                          <p:stCondLst>
                                            <p:cond delay="0"/>
                                          </p:stCondLst>
                                        </p:cTn>
                                        <p:tgtEl>
                                          <p:spTgt spid="6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65"/>
                                        </p:tgtEl>
                                        <p:attrNameLst>
                                          <p:attrName>style.visibility</p:attrName>
                                        </p:attrNameLst>
                                      </p:cBhvr>
                                      <p:to>
                                        <p:strVal val="visible"/>
                                      </p:to>
                                    </p:set>
                                  </p:childTnLst>
                                </p:cTn>
                              </p:par>
                              <p:par>
                                <p:cTn id="128" presetID="26" presetClass="exit" presetSubtype="0" fill="hold" grpId="0" nodeType="withEffect">
                                  <p:stCondLst>
                                    <p:cond delay="0"/>
                                  </p:stCondLst>
                                  <p:childTnLst>
                                    <p:animEffect transition="out" filter="wipe(down)">
                                      <p:cBhvr>
                                        <p:cTn id="129" dur="180" accel="50000">
                                          <p:stCondLst>
                                            <p:cond delay="1820"/>
                                          </p:stCondLst>
                                        </p:cTn>
                                        <p:tgtEl>
                                          <p:spTgt spid="66"/>
                                        </p:tgtEl>
                                      </p:cBhvr>
                                    </p:animEffect>
                                    <p:anim calcmode="lin" valueType="num">
                                      <p:cBhvr>
                                        <p:cTn id="130" dur="1822" tmFilter="0,0; 0.14,0.31; 0.43,0.73; 0.71,0.91; 1.0,1.0">
                                          <p:stCondLst>
                                            <p:cond delay="0"/>
                                          </p:stCondLst>
                                        </p:cTn>
                                        <p:tgtEl>
                                          <p:spTgt spid="66"/>
                                        </p:tgtEl>
                                        <p:attrNameLst>
                                          <p:attrName>ppt_x</p:attrName>
                                        </p:attrNameLst>
                                      </p:cBhvr>
                                      <p:tavLst>
                                        <p:tav tm="0">
                                          <p:val>
                                            <p:strVal val="ppt_x"/>
                                          </p:val>
                                        </p:tav>
                                        <p:tav tm="100000">
                                          <p:val>
                                            <p:strVal val="#ppt_x+0.25"/>
                                          </p:val>
                                        </p:tav>
                                      </p:tavLst>
                                    </p:anim>
                                    <p:anim calcmode="lin" valueType="num">
                                      <p:cBhvr>
                                        <p:cTn id="131" dur="178">
                                          <p:stCondLst>
                                            <p:cond delay="1822"/>
                                          </p:stCondLst>
                                        </p:cTn>
                                        <p:tgtEl>
                                          <p:spTgt spid="66"/>
                                        </p:tgtEl>
                                        <p:attrNameLst>
                                          <p:attrName>ppt_x</p:attrName>
                                        </p:attrNameLst>
                                      </p:cBhvr>
                                      <p:tavLst>
                                        <p:tav tm="0">
                                          <p:val>
                                            <p:strVal val="ppt_x"/>
                                          </p:val>
                                        </p:tav>
                                        <p:tav tm="100000">
                                          <p:val>
                                            <p:strVal val="ppt_x"/>
                                          </p:val>
                                        </p:tav>
                                      </p:tavLst>
                                    </p:anim>
                                    <p:anim calcmode="lin" valueType="num">
                                      <p:cBhvr>
                                        <p:cTn id="132" dur="664" tmFilter="0.0,0.0;0.25,0.07;0.50,0.2;0.75,0.467;1.0,1.0">
                                          <p:stCondLst>
                                            <p:cond delay="0"/>
                                          </p:stCondLst>
                                        </p:cTn>
                                        <p:tgtEl>
                                          <p:spTgt spid="6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3" dur="664" tmFilter="0, 0; 0.125,0.2665; 0.25,0.4; 0.375,0.465; 0.5,0.5;  0.625,0.535; 0.75,0.6; 0.875,0.7335; 1,1">
                                          <p:stCondLst>
                                            <p:cond delay="664"/>
                                          </p:stCondLst>
                                        </p:cTn>
                                        <p:tgtEl>
                                          <p:spTgt spid="6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4" dur="332" tmFilter="0, 0; 0.125,0.2665; 0.25,0.4; 0.375,0.465; 0.5,0.5;  0.625,0.535; 0.75,0.6; 0.875,0.7335; 1,1">
                                          <p:stCondLst>
                                            <p:cond delay="1324"/>
                                          </p:stCondLst>
                                        </p:cTn>
                                        <p:tgtEl>
                                          <p:spTgt spid="6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5" dur="164" tmFilter="0, 0; 0.125,0.2665; 0.25,0.4; 0.375,0.465; 0.5,0.5;  0.625,0.535; 0.75,0.6; 0.875,0.7335; 1,1">
                                          <p:stCondLst>
                                            <p:cond delay="1656"/>
                                          </p:stCondLst>
                                        </p:cTn>
                                        <p:tgtEl>
                                          <p:spTgt spid="6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6" dur="180" accel="50000">
                                          <p:stCondLst>
                                            <p:cond delay="1820"/>
                                          </p:stCondLst>
                                        </p:cTn>
                                        <p:tgtEl>
                                          <p:spTgt spid="66"/>
                                        </p:tgtEl>
                                        <p:attrNameLst>
                                          <p:attrName>ppt_y</p:attrName>
                                        </p:attrNameLst>
                                      </p:cBhvr>
                                      <p:tavLst>
                                        <p:tav tm="0">
                                          <p:val>
                                            <p:strVal val="ppt_y"/>
                                          </p:val>
                                        </p:tav>
                                        <p:tav tm="100000">
                                          <p:val>
                                            <p:strVal val="ppt_y+ppt_h"/>
                                          </p:val>
                                        </p:tav>
                                      </p:tavLst>
                                    </p:anim>
                                    <p:animScale>
                                      <p:cBhvr>
                                        <p:cTn id="137" dur="26">
                                          <p:stCondLst>
                                            <p:cond delay="620"/>
                                          </p:stCondLst>
                                        </p:cTn>
                                        <p:tgtEl>
                                          <p:spTgt spid="66"/>
                                        </p:tgtEl>
                                      </p:cBhvr>
                                      <p:to x="100000" y="60000"/>
                                    </p:animScale>
                                    <p:animScale>
                                      <p:cBhvr>
                                        <p:cTn id="138" dur="166" decel="50000">
                                          <p:stCondLst>
                                            <p:cond delay="646"/>
                                          </p:stCondLst>
                                        </p:cTn>
                                        <p:tgtEl>
                                          <p:spTgt spid="66"/>
                                        </p:tgtEl>
                                      </p:cBhvr>
                                      <p:to x="100000" y="100000"/>
                                    </p:animScale>
                                    <p:animScale>
                                      <p:cBhvr>
                                        <p:cTn id="139" dur="26">
                                          <p:stCondLst>
                                            <p:cond delay="1312"/>
                                          </p:stCondLst>
                                        </p:cTn>
                                        <p:tgtEl>
                                          <p:spTgt spid="66"/>
                                        </p:tgtEl>
                                      </p:cBhvr>
                                      <p:to x="100000" y="80000"/>
                                    </p:animScale>
                                    <p:animScale>
                                      <p:cBhvr>
                                        <p:cTn id="140" dur="166" decel="50000">
                                          <p:stCondLst>
                                            <p:cond delay="1338"/>
                                          </p:stCondLst>
                                        </p:cTn>
                                        <p:tgtEl>
                                          <p:spTgt spid="66"/>
                                        </p:tgtEl>
                                      </p:cBhvr>
                                      <p:to x="100000" y="100000"/>
                                    </p:animScale>
                                    <p:animScale>
                                      <p:cBhvr>
                                        <p:cTn id="141" dur="26">
                                          <p:stCondLst>
                                            <p:cond delay="1642"/>
                                          </p:stCondLst>
                                        </p:cTn>
                                        <p:tgtEl>
                                          <p:spTgt spid="66"/>
                                        </p:tgtEl>
                                      </p:cBhvr>
                                      <p:to x="100000" y="90000"/>
                                    </p:animScale>
                                    <p:animScale>
                                      <p:cBhvr>
                                        <p:cTn id="142" dur="166" decel="50000">
                                          <p:stCondLst>
                                            <p:cond delay="1668"/>
                                          </p:stCondLst>
                                        </p:cTn>
                                        <p:tgtEl>
                                          <p:spTgt spid="66"/>
                                        </p:tgtEl>
                                      </p:cBhvr>
                                      <p:to x="100000" y="100000"/>
                                    </p:animScale>
                                    <p:animScale>
                                      <p:cBhvr>
                                        <p:cTn id="143" dur="26">
                                          <p:stCondLst>
                                            <p:cond delay="1808"/>
                                          </p:stCondLst>
                                        </p:cTn>
                                        <p:tgtEl>
                                          <p:spTgt spid="66"/>
                                        </p:tgtEl>
                                      </p:cBhvr>
                                      <p:to x="100000" y="95000"/>
                                    </p:animScale>
                                    <p:animScale>
                                      <p:cBhvr>
                                        <p:cTn id="144" dur="166" decel="50000">
                                          <p:stCondLst>
                                            <p:cond delay="1834"/>
                                          </p:stCondLst>
                                        </p:cTn>
                                        <p:tgtEl>
                                          <p:spTgt spid="66"/>
                                        </p:tgtEl>
                                      </p:cBhvr>
                                      <p:to x="100000" y="100000"/>
                                    </p:animScale>
                                    <p:set>
                                      <p:cBhvr>
                                        <p:cTn id="145" dur="1" fill="hold">
                                          <p:stCondLst>
                                            <p:cond delay="1999"/>
                                          </p:stCondLst>
                                        </p:cTn>
                                        <p:tgtEl>
                                          <p:spTgt spid="66"/>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75"/>
                                        </p:tgtEl>
                                      </p:cBhvr>
                                    </p:animEffect>
                                    <p:set>
                                      <p:cBhvr>
                                        <p:cTn id="151"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4" grpId="0"/>
      <p:bldP spid="74" grpId="1"/>
      <p:bldP spid="75" grpId="0"/>
      <p:bldP spid="75" grpId="1"/>
      <p:bldP spid="62" grpId="0"/>
      <p:bldP spid="62" grpId="1"/>
      <p:bldP spid="64" grpId="0"/>
      <p:bldP spid="64" grpId="1"/>
      <p:bldP spid="65" grpId="0"/>
      <p:bldP spid="66" grpId="0" animBg="1"/>
      <p:bldP spid="66" grpId="1" animBg="1"/>
      <p:bldP spid="63" grpId="0" animBg="1"/>
      <p:bldP spid="63"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4792011"/>
              </p:ext>
            </p:extLst>
          </p:nvPr>
        </p:nvGraphicFramePr>
        <p:xfrm>
          <a:off x="611560" y="2060848"/>
          <a:ext cx="7992888" cy="1371600"/>
        </p:xfrm>
        <a:graphic>
          <a:graphicData uri="http://schemas.openxmlformats.org/drawingml/2006/table">
            <a:tbl>
              <a:tblPr firstRow="1" bandRow="1">
                <a:tableStyleId>{EB344D84-9AFB-497E-A393-DC336BA19D2E}</a:tableStyleId>
              </a:tblPr>
              <a:tblGrid>
                <a:gridCol w="374441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endParaRPr lang="en-GB" sz="2400" dirty="0">
                        <a:latin typeface="Book Antiqua" panose="02040602050305030304" pitchFamily="18" charset="0"/>
                      </a:endParaRPr>
                    </a:p>
                  </a:txBody>
                  <a:tcPr/>
                </a:tc>
                <a:tc>
                  <a:txBody>
                    <a:bodyPr/>
                    <a:lstStyle/>
                    <a:p>
                      <a:r>
                        <a:rPr lang="en-GB" sz="2400" dirty="0">
                          <a:latin typeface="Book Antiqua" panose="02040602050305030304" pitchFamily="18" charset="0"/>
                        </a:rPr>
                        <a:t>2025</a:t>
                      </a:r>
                    </a:p>
                  </a:txBody>
                  <a:tcPr/>
                </a:tc>
                <a:tc>
                  <a:txBody>
                    <a:bodyPr/>
                    <a:lstStyle/>
                    <a:p>
                      <a:r>
                        <a:rPr lang="en-GB" sz="2400" dirty="0">
                          <a:latin typeface="Book Antiqua" panose="02040602050305030304" pitchFamily="18" charset="0"/>
                        </a:rPr>
                        <a:t>2026</a:t>
                      </a:r>
                    </a:p>
                  </a:txBody>
                  <a:tcPr/>
                </a:tc>
                <a:extLst>
                  <a:ext uri="{0D108BD9-81ED-4DB2-BD59-A6C34878D82A}">
                    <a16:rowId xmlns:a16="http://schemas.microsoft.com/office/drawing/2014/main" val="10000"/>
                  </a:ext>
                </a:extLst>
              </a:tr>
              <a:tr h="370840">
                <a:tc>
                  <a:txBody>
                    <a:bodyPr/>
                    <a:lstStyle/>
                    <a:p>
                      <a:r>
                        <a:rPr lang="en-GB" sz="2400" dirty="0">
                          <a:latin typeface="Book Antiqua" panose="02040602050305030304" pitchFamily="18" charset="0"/>
                        </a:rPr>
                        <a:t>Daffodils</a:t>
                      </a:r>
                      <a:r>
                        <a:rPr lang="en-GB" sz="2400" baseline="0" dirty="0">
                          <a:latin typeface="Book Antiqua" panose="02040602050305030304" pitchFamily="18" charset="0"/>
                        </a:rPr>
                        <a:t> in Pots</a:t>
                      </a:r>
                      <a:endParaRPr lang="en-GB" sz="2400" dirty="0">
                        <a:latin typeface="Book Antiqua" panose="02040602050305030304" pitchFamily="18" charset="0"/>
                      </a:endParaRPr>
                    </a:p>
                  </a:txBody>
                  <a:tcPr/>
                </a:tc>
                <a:tc>
                  <a:txBody>
                    <a:bodyPr/>
                    <a:lstStyle/>
                    <a:p>
                      <a:r>
                        <a:rPr lang="en-GB" sz="2400" baseline="0" dirty="0">
                          <a:latin typeface="Book Antiqua" panose="02040602050305030304" pitchFamily="18" charset="0"/>
                        </a:rPr>
                        <a:t>6</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tc>
                  <a:txBody>
                    <a:bodyPr/>
                    <a:lstStyle/>
                    <a:p>
                      <a:r>
                        <a:rPr lang="en-GB" sz="2400" dirty="0">
                          <a:latin typeface="Book Antiqua" panose="02040602050305030304" pitchFamily="18" charset="0"/>
                        </a:rPr>
                        <a:t>9</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1"/>
                  </a:ext>
                </a:extLst>
              </a:tr>
              <a:tr h="370840">
                <a:tc>
                  <a:txBody>
                    <a:bodyPr/>
                    <a:lstStyle/>
                    <a:p>
                      <a:r>
                        <a:rPr lang="en-GB" sz="2400" dirty="0">
                          <a:latin typeface="Book Antiqua" panose="02040602050305030304" pitchFamily="18" charset="0"/>
                        </a:rPr>
                        <a:t>Daffodils in the Ground</a:t>
                      </a:r>
                    </a:p>
                  </a:txBody>
                  <a:tcPr/>
                </a:tc>
                <a:tc>
                  <a:txBody>
                    <a:bodyPr/>
                    <a:lstStyle/>
                    <a:p>
                      <a:r>
                        <a:rPr lang="en-GB" sz="2400" baseline="0" dirty="0">
                          <a:latin typeface="Book Antiqua" panose="02040602050305030304" pitchFamily="18" charset="0"/>
                        </a:rPr>
                        <a:t>8</a:t>
                      </a:r>
                      <a:r>
                        <a:rPr lang="en-GB" sz="2400" baseline="30000" dirty="0">
                          <a:latin typeface="Book Antiqua" panose="02040602050305030304" pitchFamily="18" charset="0"/>
                        </a:rPr>
                        <a:t>th  </a:t>
                      </a:r>
                      <a:r>
                        <a:rPr lang="en-GB" sz="2400" dirty="0">
                          <a:latin typeface="Book Antiqua" panose="02040602050305030304" pitchFamily="18" charset="0"/>
                        </a:rPr>
                        <a:t>March</a:t>
                      </a:r>
                    </a:p>
                  </a:txBody>
                  <a:tcPr/>
                </a:tc>
                <a:tc>
                  <a:txBody>
                    <a:bodyPr/>
                    <a:lstStyle/>
                    <a:p>
                      <a:r>
                        <a:rPr lang="en-GB" sz="2400" dirty="0">
                          <a:latin typeface="Book Antiqua" panose="02040602050305030304" pitchFamily="18" charset="0"/>
                        </a:rPr>
                        <a:t>11</a:t>
                      </a:r>
                      <a:r>
                        <a:rPr lang="en-GB" sz="2400" baseline="30000" dirty="0">
                          <a:latin typeface="Book Antiqua" panose="02040602050305030304" pitchFamily="18" charset="0"/>
                        </a:rPr>
                        <a:t>th</a:t>
                      </a:r>
                      <a:r>
                        <a:rPr lang="en-GB" sz="2400" dirty="0">
                          <a:latin typeface="Book Antiqua" panose="02040602050305030304" pitchFamily="18" charset="0"/>
                        </a:rPr>
                        <a:t> March</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827584" y="332656"/>
            <a:ext cx="7272808" cy="1569660"/>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compared to last year:</a:t>
            </a:r>
          </a:p>
        </p:txBody>
      </p:sp>
      <p:sp>
        <p:nvSpPr>
          <p:cNvPr id="4" name="TextBox 3"/>
          <p:cNvSpPr txBox="1"/>
          <p:nvPr/>
        </p:nvSpPr>
        <p:spPr>
          <a:xfrm>
            <a:off x="539552" y="3497027"/>
            <a:ext cx="7992888" cy="1938992"/>
          </a:xfrm>
          <a:prstGeom prst="rect">
            <a:avLst/>
          </a:prstGeom>
          <a:noFill/>
        </p:spPr>
        <p:txBody>
          <a:bodyPr wrap="square" rtlCol="0">
            <a:spAutoFit/>
          </a:bodyPr>
          <a:lstStyle/>
          <a:p>
            <a:r>
              <a:rPr lang="en-GB" sz="2400" dirty="0">
                <a:latin typeface="Book Antiqua" panose="02040602050305030304" pitchFamily="18" charset="0"/>
              </a:rPr>
              <a:t>The average flowering date for bulbs in pots was earlier, both in 2025 and 2026.</a:t>
            </a:r>
          </a:p>
          <a:p>
            <a:endParaRPr lang="en-GB" sz="2400" dirty="0">
              <a:latin typeface="Book Antiqua" panose="02040602050305030304" pitchFamily="18" charset="0"/>
            </a:endParaRPr>
          </a:p>
          <a:p>
            <a:r>
              <a:rPr lang="en-GB" sz="2400" dirty="0">
                <a:latin typeface="Book Antiqua" panose="02040602050305030304" pitchFamily="18" charset="0"/>
              </a:rPr>
              <a:t>In both cases, bulbs in the ground flowered 3 days later,  on average.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2564904"/>
            <a:ext cx="288032" cy="2880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2996952"/>
            <a:ext cx="331719" cy="331719"/>
          </a:xfrm>
          <a:prstGeom prst="rect">
            <a:avLst/>
          </a:prstGeom>
        </p:spPr>
      </p:pic>
    </p:spTree>
    <p:extLst>
      <p:ext uri="{BB962C8B-B14F-4D97-AF65-F5344CB8AC3E}">
        <p14:creationId xmlns:p14="http://schemas.microsoft.com/office/powerpoint/2010/main" val="3502994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16998" y="205693"/>
            <a:ext cx="6417474" cy="3970318"/>
          </a:xfrm>
          <a:prstGeom prst="rect">
            <a:avLst/>
          </a:prstGeom>
          <a:noFill/>
        </p:spPr>
        <p:txBody>
          <a:bodyPr wrap="square" lIns="91440" tIns="45720" rIns="91440" bIns="45720" rtlCol="0" anchor="t">
            <a:spAutoFit/>
          </a:bodyPr>
          <a:lstStyle/>
          <a:p>
            <a:r>
              <a:rPr lang="en-GB" sz="2800" dirty="0">
                <a:latin typeface="Book Antiqua"/>
              </a:rPr>
              <a:t>Our hypothesis was not supported by the data this year. Daffodils planted in pots flowered first, but the difference </a:t>
            </a:r>
            <a:r>
              <a:rPr lang="en-GB" sz="2800">
                <a:latin typeface="Book Antiqua"/>
              </a:rPr>
              <a:t>was only 3 days. </a:t>
            </a:r>
          </a:p>
          <a:p>
            <a:endParaRPr lang="en-GB" sz="2800" dirty="0">
              <a:latin typeface="Book Antiqua" pitchFamily="18" charset="0"/>
            </a:endParaRPr>
          </a:p>
          <a:p>
            <a:r>
              <a:rPr lang="en-GB" sz="2800" dirty="0">
                <a:latin typeface="Book Antiqua" pitchFamily="18" charset="0"/>
              </a:rPr>
              <a:t>The difference is so small that we can say it is ‘not significant’. </a:t>
            </a:r>
          </a:p>
          <a:p>
            <a:endParaRPr lang="en-GB" sz="2800" dirty="0">
              <a:latin typeface="Book Antiqua" pitchFamily="18" charset="0"/>
            </a:endParaRPr>
          </a:p>
          <a:p>
            <a:r>
              <a:rPr lang="en-GB" sz="2800" dirty="0">
                <a:latin typeface="Book Antiqua" pitchFamily="18" charset="0"/>
              </a:rPr>
              <a:t>	</a:t>
            </a:r>
          </a:p>
        </p:txBody>
      </p:sp>
      <p:sp>
        <p:nvSpPr>
          <p:cNvPr id="3" name="Rectangle 2"/>
          <p:cNvSpPr/>
          <p:nvPr/>
        </p:nvSpPr>
        <p:spPr>
          <a:xfrm>
            <a:off x="-175164" y="5013176"/>
            <a:ext cx="10219772"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
        <p:nvSpPr>
          <p:cNvPr id="6" name="Trapezoid 5"/>
          <p:cNvSpPr/>
          <p:nvPr/>
        </p:nvSpPr>
        <p:spPr>
          <a:xfrm rot="10800000">
            <a:off x="6876256" y="3144245"/>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974998" y="3216253"/>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702252"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176" y="3830925"/>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704" y="6009608"/>
              <a:ext cx="713867" cy="653852"/>
            </a:xfrm>
            <a:prstGeom prst="rect">
              <a:avLst/>
            </a:prstGeom>
          </p:spPr>
        </p:pic>
      </p:grpSp>
    </p:spTree>
    <p:extLst>
      <p:ext uri="{BB962C8B-B14F-4D97-AF65-F5344CB8AC3E}">
        <p14:creationId xmlns:p14="http://schemas.microsoft.com/office/powerpoint/2010/main" val="288795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8618C-B907-CD99-89FF-A0C3C14390B9}"/>
              </a:ext>
            </a:extLst>
          </p:cNvPr>
          <p:cNvSpPr txBox="1"/>
          <p:nvPr/>
        </p:nvSpPr>
        <p:spPr>
          <a:xfrm>
            <a:off x="665819" y="188640"/>
            <a:ext cx="7812360" cy="1077218"/>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since 2021/22.</a:t>
            </a:r>
          </a:p>
        </p:txBody>
      </p:sp>
      <p:graphicFrame>
        <p:nvGraphicFramePr>
          <p:cNvPr id="4" name="Table 5">
            <a:extLst>
              <a:ext uri="{FF2B5EF4-FFF2-40B4-BE49-F238E27FC236}">
                <a16:creationId xmlns:a16="http://schemas.microsoft.com/office/drawing/2014/main" id="{89A48AE7-DDBF-15E1-1AF0-1F9B9DBD9A8A}"/>
              </a:ext>
            </a:extLst>
          </p:cNvPr>
          <p:cNvGraphicFramePr>
            <a:graphicFrameLocks noGrp="1"/>
          </p:cNvGraphicFramePr>
          <p:nvPr>
            <p:extLst>
              <p:ext uri="{D42A27DB-BD31-4B8C-83A1-F6EECF244321}">
                <p14:modId xmlns:p14="http://schemas.microsoft.com/office/powerpoint/2010/main" val="1504579374"/>
              </p:ext>
            </p:extLst>
          </p:nvPr>
        </p:nvGraphicFramePr>
        <p:xfrm>
          <a:off x="845839" y="1265858"/>
          <a:ext cx="7452320" cy="792480"/>
        </p:xfrm>
        <a:graphic>
          <a:graphicData uri="http://schemas.openxmlformats.org/drawingml/2006/table">
            <a:tbl>
              <a:tblPr firstRow="1" bandRow="1">
                <a:tableStyleId>{F5AB1C69-6EDB-4FF4-983F-18BD219EF322}</a:tableStyleId>
              </a:tblPr>
              <a:tblGrid>
                <a:gridCol w="1490464">
                  <a:extLst>
                    <a:ext uri="{9D8B030D-6E8A-4147-A177-3AD203B41FA5}">
                      <a16:colId xmlns:a16="http://schemas.microsoft.com/office/drawing/2014/main" val="1864572507"/>
                    </a:ext>
                  </a:extLst>
                </a:gridCol>
                <a:gridCol w="1490464">
                  <a:extLst>
                    <a:ext uri="{9D8B030D-6E8A-4147-A177-3AD203B41FA5}">
                      <a16:colId xmlns:a16="http://schemas.microsoft.com/office/drawing/2014/main" val="3632894912"/>
                    </a:ext>
                  </a:extLst>
                </a:gridCol>
                <a:gridCol w="1490464">
                  <a:extLst>
                    <a:ext uri="{9D8B030D-6E8A-4147-A177-3AD203B41FA5}">
                      <a16:colId xmlns:a16="http://schemas.microsoft.com/office/drawing/2014/main" val="3721981396"/>
                    </a:ext>
                  </a:extLst>
                </a:gridCol>
                <a:gridCol w="1490464">
                  <a:extLst>
                    <a:ext uri="{9D8B030D-6E8A-4147-A177-3AD203B41FA5}">
                      <a16:colId xmlns:a16="http://schemas.microsoft.com/office/drawing/2014/main" val="4096299293"/>
                    </a:ext>
                  </a:extLst>
                </a:gridCol>
                <a:gridCol w="1490464">
                  <a:extLst>
                    <a:ext uri="{9D8B030D-6E8A-4147-A177-3AD203B41FA5}">
                      <a16:colId xmlns:a16="http://schemas.microsoft.com/office/drawing/2014/main" val="3527073313"/>
                    </a:ext>
                  </a:extLst>
                </a:gridCol>
              </a:tblGrid>
              <a:tr h="396155">
                <a:tc>
                  <a:txBody>
                    <a:bodyPr/>
                    <a:lstStyle/>
                    <a:p>
                      <a:pPr algn="ctr"/>
                      <a:r>
                        <a:rPr lang="en-GB" sz="2000" dirty="0"/>
                        <a:t>2021/22</a:t>
                      </a:r>
                    </a:p>
                  </a:txBody>
                  <a:tcPr anchor="ctr">
                    <a:solidFill>
                      <a:srgbClr val="C00000"/>
                    </a:solidFill>
                  </a:tcPr>
                </a:tc>
                <a:tc>
                  <a:txBody>
                    <a:bodyPr/>
                    <a:lstStyle/>
                    <a:p>
                      <a:pPr algn="ctr"/>
                      <a:r>
                        <a:rPr lang="en-GB" sz="2000" dirty="0"/>
                        <a:t>2022/23</a:t>
                      </a:r>
                    </a:p>
                  </a:txBody>
                  <a:tcPr anchor="ctr">
                    <a:solidFill>
                      <a:srgbClr val="FA9706"/>
                    </a:solidFill>
                  </a:tcPr>
                </a:tc>
                <a:tc>
                  <a:txBody>
                    <a:bodyPr/>
                    <a:lstStyle/>
                    <a:p>
                      <a:pPr algn="ctr"/>
                      <a:r>
                        <a:rPr lang="en-GB" sz="2000" dirty="0"/>
                        <a:t>2023/24</a:t>
                      </a:r>
                    </a:p>
                  </a:txBody>
                  <a:tcPr anchor="ctr">
                    <a:solidFill>
                      <a:srgbClr val="00B050"/>
                    </a:solidFill>
                  </a:tcPr>
                </a:tc>
                <a:tc>
                  <a:txBody>
                    <a:bodyPr/>
                    <a:lstStyle/>
                    <a:p>
                      <a:pPr algn="ctr"/>
                      <a:r>
                        <a:rPr lang="en-GB" sz="2000" dirty="0"/>
                        <a:t>2024/25</a:t>
                      </a:r>
                    </a:p>
                  </a:txBody>
                  <a:tcPr anchor="ctr">
                    <a:solidFill>
                      <a:srgbClr val="00B0F0"/>
                    </a:solidFill>
                  </a:tcPr>
                </a:tc>
                <a:tc>
                  <a:txBody>
                    <a:bodyPr/>
                    <a:lstStyle/>
                    <a:p>
                      <a:pPr algn="ctr"/>
                      <a:r>
                        <a:rPr lang="en-GB" sz="2000" dirty="0"/>
                        <a:t>2025/26</a:t>
                      </a:r>
                    </a:p>
                  </a:txBody>
                  <a:tcPr anchor="ctr">
                    <a:solidFill>
                      <a:srgbClr val="F62AFB"/>
                    </a:solidFill>
                  </a:tcPr>
                </a:tc>
                <a:extLst>
                  <a:ext uri="{0D108BD9-81ED-4DB2-BD59-A6C34878D82A}">
                    <a16:rowId xmlns:a16="http://schemas.microsoft.com/office/drawing/2014/main" val="281145772"/>
                  </a:ext>
                </a:extLst>
              </a:tr>
              <a:tr h="396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aseline="0" dirty="0"/>
                        <a:t>8</a:t>
                      </a:r>
                      <a:r>
                        <a:rPr lang="en-GB" sz="2000" baseline="30000" dirty="0"/>
                        <a:t>th</a:t>
                      </a:r>
                      <a:r>
                        <a:rPr lang="en-GB" sz="2000" dirty="0"/>
                        <a:t> March</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19</a:t>
                      </a:r>
                      <a:r>
                        <a:rPr lang="en-GB" sz="2000" baseline="30000" dirty="0"/>
                        <a:t>th</a:t>
                      </a:r>
                      <a:r>
                        <a:rPr lang="en-GB" sz="2000" dirty="0"/>
                        <a:t> March</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4</a:t>
                      </a:r>
                      <a:r>
                        <a:rPr lang="en-GB" sz="2000" baseline="30000" dirty="0"/>
                        <a:t>th</a:t>
                      </a:r>
                      <a:r>
                        <a:rPr lang="en-GB" sz="2000" dirty="0"/>
                        <a:t> 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7</a:t>
                      </a:r>
                      <a:r>
                        <a:rPr lang="en-GB" sz="2000" baseline="30000" dirty="0"/>
                        <a:t>th</a:t>
                      </a:r>
                      <a:r>
                        <a:rPr lang="en-GB" sz="2000" dirty="0"/>
                        <a:t> March</a:t>
                      </a:r>
                    </a:p>
                  </a:txBody>
                  <a:tcPr anchor="ctr">
                    <a:solidFill>
                      <a:schemeClr val="accent5">
                        <a:lumMod val="40000"/>
                        <a:lumOff val="60000"/>
                      </a:schemeClr>
                    </a:solidFill>
                  </a:tcPr>
                </a:tc>
                <a:tc>
                  <a:txBody>
                    <a:bodyPr/>
                    <a:lstStyle/>
                    <a:p>
                      <a:pPr algn="ctr"/>
                      <a:r>
                        <a:rPr lang="en-GB" sz="2000" dirty="0"/>
                        <a:t>9</a:t>
                      </a:r>
                      <a:r>
                        <a:rPr lang="en-GB" sz="2000" baseline="30000" dirty="0"/>
                        <a:t>th</a:t>
                      </a:r>
                      <a:r>
                        <a:rPr lang="en-GB" sz="2000" dirty="0"/>
                        <a:t> March</a:t>
                      </a:r>
                    </a:p>
                  </a:txBody>
                  <a:tcPr anchor="ctr">
                    <a:solidFill>
                      <a:schemeClr val="accent4">
                        <a:lumMod val="20000"/>
                        <a:lumOff val="80000"/>
                      </a:schemeClr>
                    </a:solidFill>
                  </a:tcPr>
                </a:tc>
                <a:extLst>
                  <a:ext uri="{0D108BD9-81ED-4DB2-BD59-A6C34878D82A}">
                    <a16:rowId xmlns:a16="http://schemas.microsoft.com/office/drawing/2014/main" val="2576798522"/>
                  </a:ext>
                </a:extLst>
              </a:tr>
            </a:tbl>
          </a:graphicData>
        </a:graphic>
      </p:graphicFrame>
      <p:sp>
        <p:nvSpPr>
          <p:cNvPr id="3" name="TextBox 2">
            <a:extLst>
              <a:ext uri="{FF2B5EF4-FFF2-40B4-BE49-F238E27FC236}">
                <a16:creationId xmlns:a16="http://schemas.microsoft.com/office/drawing/2014/main" id="{29BAB015-0E7D-D85E-00F4-4541B5FDDA28}"/>
              </a:ext>
            </a:extLst>
          </p:cNvPr>
          <p:cNvSpPr txBox="1"/>
          <p:nvPr/>
        </p:nvSpPr>
        <p:spPr>
          <a:xfrm>
            <a:off x="1619672" y="2195376"/>
            <a:ext cx="6336704" cy="369332"/>
          </a:xfrm>
          <a:prstGeom prst="rect">
            <a:avLst/>
          </a:prstGeom>
          <a:noFill/>
        </p:spPr>
        <p:txBody>
          <a:bodyPr wrap="square" rtlCol="0">
            <a:spAutoFit/>
          </a:bodyPr>
          <a:lstStyle/>
          <a:p>
            <a:r>
              <a:rPr lang="en-GB" dirty="0">
                <a:latin typeface="Book Antiqua" panose="02040602050305030304" pitchFamily="18" charset="0"/>
              </a:rPr>
              <a:t>Let’s compare these results with the weather recordings...</a:t>
            </a:r>
          </a:p>
        </p:txBody>
      </p:sp>
      <p:sp>
        <p:nvSpPr>
          <p:cNvPr id="7" name="TextBox 6">
            <a:extLst>
              <a:ext uri="{FF2B5EF4-FFF2-40B4-BE49-F238E27FC236}">
                <a16:creationId xmlns:a16="http://schemas.microsoft.com/office/drawing/2014/main" id="{1E3D6775-8C77-B7E7-7B55-24891EEDA942}"/>
              </a:ext>
            </a:extLst>
          </p:cNvPr>
          <p:cNvSpPr txBox="1"/>
          <p:nvPr/>
        </p:nvSpPr>
        <p:spPr>
          <a:xfrm>
            <a:off x="1619672" y="2195376"/>
            <a:ext cx="6336704" cy="646331"/>
          </a:xfrm>
          <a:prstGeom prst="rect">
            <a:avLst/>
          </a:prstGeom>
          <a:noFill/>
        </p:spPr>
        <p:txBody>
          <a:bodyPr wrap="square" rtlCol="0">
            <a:spAutoFit/>
          </a:bodyPr>
          <a:lstStyle/>
          <a:p>
            <a:r>
              <a:rPr lang="en-GB" dirty="0">
                <a:latin typeface="Book Antiqua" panose="02040602050305030304" pitchFamily="18" charset="0"/>
              </a:rPr>
              <a:t>Here’s the average temperature from the Bulb Project each year across the UK.</a:t>
            </a:r>
          </a:p>
        </p:txBody>
      </p:sp>
      <p:grpSp>
        <p:nvGrpSpPr>
          <p:cNvPr id="12" name="Group 11">
            <a:extLst>
              <a:ext uri="{FF2B5EF4-FFF2-40B4-BE49-F238E27FC236}">
                <a16:creationId xmlns:a16="http://schemas.microsoft.com/office/drawing/2014/main" id="{A50B3C25-01F2-5DC3-481C-B753931798B6}"/>
              </a:ext>
            </a:extLst>
          </p:cNvPr>
          <p:cNvGrpSpPr/>
          <p:nvPr/>
        </p:nvGrpSpPr>
        <p:grpSpPr>
          <a:xfrm>
            <a:off x="995521" y="5898914"/>
            <a:ext cx="7145771" cy="923330"/>
            <a:chOff x="790876" y="5934670"/>
            <a:chExt cx="7145771" cy="923330"/>
          </a:xfrm>
        </p:grpSpPr>
        <p:grpSp>
          <p:nvGrpSpPr>
            <p:cNvPr id="8" name="Group 7">
              <a:extLst>
                <a:ext uri="{FF2B5EF4-FFF2-40B4-BE49-F238E27FC236}">
                  <a16:creationId xmlns:a16="http://schemas.microsoft.com/office/drawing/2014/main" id="{B17E4DEE-EFB9-FE3F-9A66-FC6138BCA359}"/>
                </a:ext>
              </a:extLst>
            </p:cNvPr>
            <p:cNvGrpSpPr/>
            <p:nvPr/>
          </p:nvGrpSpPr>
          <p:grpSpPr>
            <a:xfrm>
              <a:off x="790876" y="5934670"/>
              <a:ext cx="828796" cy="923330"/>
              <a:chOff x="7056784" y="5805264"/>
              <a:chExt cx="828796" cy="923330"/>
            </a:xfrm>
          </p:grpSpPr>
          <p:pic>
            <p:nvPicPr>
              <p:cNvPr id="9" name="Picture 8">
                <a:extLst>
                  <a:ext uri="{FF2B5EF4-FFF2-40B4-BE49-F238E27FC236}">
                    <a16:creationId xmlns:a16="http://schemas.microsoft.com/office/drawing/2014/main" id="{841B867F-6EA9-CE52-C60B-C4D4D3C95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a:extLst>
                  <a:ext uri="{FF2B5EF4-FFF2-40B4-BE49-F238E27FC236}">
                    <a16:creationId xmlns:a16="http://schemas.microsoft.com/office/drawing/2014/main" id="{3D8A6215-11C5-3E57-562D-9319282D35D2}"/>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a:extLst>
                <a:ext uri="{FF2B5EF4-FFF2-40B4-BE49-F238E27FC236}">
                  <a16:creationId xmlns:a16="http://schemas.microsoft.com/office/drawing/2014/main" id="{A82A127F-4092-EDC5-B155-383DDF7E089C}"/>
                </a:ext>
              </a:extLst>
            </p:cNvPr>
            <p:cNvSpPr txBox="1"/>
            <p:nvPr/>
          </p:nvSpPr>
          <p:spPr>
            <a:xfrm>
              <a:off x="1599943" y="6010281"/>
              <a:ext cx="6336704" cy="707886"/>
            </a:xfrm>
            <a:prstGeom prst="rect">
              <a:avLst/>
            </a:prstGeom>
            <a:noFill/>
          </p:spPr>
          <p:txBody>
            <a:bodyPr wrap="square" rtlCol="0">
              <a:spAutoFit/>
            </a:bodyPr>
            <a:lstStyle/>
            <a:p>
              <a:r>
                <a:rPr lang="en-GB" sz="2000" dirty="0">
                  <a:latin typeface="Book Antiqua" panose="02040602050305030304" pitchFamily="18" charset="0"/>
                </a:rPr>
                <a:t>Do you think this data shows that the temperature affected the flowering date?</a:t>
              </a:r>
            </a:p>
          </p:txBody>
        </p:sp>
      </p:grpSp>
      <p:graphicFrame>
        <p:nvGraphicFramePr>
          <p:cNvPr id="5" name="Chart 4">
            <a:extLst>
              <a:ext uri="{FF2B5EF4-FFF2-40B4-BE49-F238E27FC236}">
                <a16:creationId xmlns:a16="http://schemas.microsoft.com/office/drawing/2014/main" id="{E2C43D5C-2D2D-EC3E-31F2-54ABF6374E88}"/>
              </a:ext>
            </a:extLst>
          </p:cNvPr>
          <p:cNvGraphicFramePr>
            <a:graphicFrameLocks/>
          </p:cNvGraphicFramePr>
          <p:nvPr>
            <p:extLst>
              <p:ext uri="{D42A27DB-BD31-4B8C-83A1-F6EECF244321}">
                <p14:modId xmlns:p14="http://schemas.microsoft.com/office/powerpoint/2010/main" val="3268694744"/>
              </p:ext>
            </p:extLst>
          </p:nvPr>
        </p:nvGraphicFramePr>
        <p:xfrm>
          <a:off x="755576" y="2689349"/>
          <a:ext cx="7452319" cy="3245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818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8618C-B907-CD99-89FF-A0C3C14390B9}"/>
              </a:ext>
            </a:extLst>
          </p:cNvPr>
          <p:cNvSpPr txBox="1"/>
          <p:nvPr/>
        </p:nvSpPr>
        <p:spPr>
          <a:xfrm>
            <a:off x="665819" y="188640"/>
            <a:ext cx="7812360" cy="1077218"/>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since 2021/22.</a:t>
            </a:r>
          </a:p>
        </p:txBody>
      </p:sp>
      <p:sp>
        <p:nvSpPr>
          <p:cNvPr id="7" name="TextBox 6">
            <a:extLst>
              <a:ext uri="{FF2B5EF4-FFF2-40B4-BE49-F238E27FC236}">
                <a16:creationId xmlns:a16="http://schemas.microsoft.com/office/drawing/2014/main" id="{1E3D6775-8C77-B7E7-7B55-24891EEDA942}"/>
              </a:ext>
            </a:extLst>
          </p:cNvPr>
          <p:cNvSpPr txBox="1"/>
          <p:nvPr/>
        </p:nvSpPr>
        <p:spPr>
          <a:xfrm>
            <a:off x="1403647" y="2150559"/>
            <a:ext cx="6336704" cy="646331"/>
          </a:xfrm>
          <a:prstGeom prst="rect">
            <a:avLst/>
          </a:prstGeom>
          <a:noFill/>
        </p:spPr>
        <p:txBody>
          <a:bodyPr wrap="square" rtlCol="0">
            <a:spAutoFit/>
          </a:bodyPr>
          <a:lstStyle/>
          <a:p>
            <a:r>
              <a:rPr lang="en-GB" dirty="0">
                <a:latin typeface="Book Antiqua" panose="02040602050305030304" pitchFamily="18" charset="0"/>
              </a:rPr>
              <a:t>This time it’s the average rainfall from the Bulb Project each year across the UK.</a:t>
            </a:r>
          </a:p>
        </p:txBody>
      </p:sp>
      <p:grpSp>
        <p:nvGrpSpPr>
          <p:cNvPr id="12" name="Group 11">
            <a:extLst>
              <a:ext uri="{FF2B5EF4-FFF2-40B4-BE49-F238E27FC236}">
                <a16:creationId xmlns:a16="http://schemas.microsoft.com/office/drawing/2014/main" id="{814403CC-6954-CC1A-AFA0-CCD4D9C92C33}"/>
              </a:ext>
            </a:extLst>
          </p:cNvPr>
          <p:cNvGrpSpPr/>
          <p:nvPr/>
        </p:nvGrpSpPr>
        <p:grpSpPr>
          <a:xfrm>
            <a:off x="993978" y="5902411"/>
            <a:ext cx="6845766" cy="923330"/>
            <a:chOff x="1259632" y="5934670"/>
            <a:chExt cx="6845766" cy="923330"/>
          </a:xfrm>
        </p:grpSpPr>
        <p:grpSp>
          <p:nvGrpSpPr>
            <p:cNvPr id="8" name="Group 7">
              <a:extLst>
                <a:ext uri="{FF2B5EF4-FFF2-40B4-BE49-F238E27FC236}">
                  <a16:creationId xmlns:a16="http://schemas.microsoft.com/office/drawing/2014/main" id="{B17E4DEE-EFB9-FE3F-9A66-FC6138BCA359}"/>
                </a:ext>
              </a:extLst>
            </p:cNvPr>
            <p:cNvGrpSpPr/>
            <p:nvPr/>
          </p:nvGrpSpPr>
          <p:grpSpPr>
            <a:xfrm>
              <a:off x="1259632" y="5934670"/>
              <a:ext cx="828796" cy="923330"/>
              <a:chOff x="7056784" y="5805264"/>
              <a:chExt cx="828796" cy="923330"/>
            </a:xfrm>
          </p:grpSpPr>
          <p:pic>
            <p:nvPicPr>
              <p:cNvPr id="9" name="Picture 8">
                <a:extLst>
                  <a:ext uri="{FF2B5EF4-FFF2-40B4-BE49-F238E27FC236}">
                    <a16:creationId xmlns:a16="http://schemas.microsoft.com/office/drawing/2014/main" id="{841B867F-6EA9-CE52-C60B-C4D4D3C954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a:extLst>
                  <a:ext uri="{FF2B5EF4-FFF2-40B4-BE49-F238E27FC236}">
                    <a16:creationId xmlns:a16="http://schemas.microsoft.com/office/drawing/2014/main" id="{3D8A6215-11C5-3E57-562D-9319282D35D2}"/>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a:extLst>
                <a:ext uri="{FF2B5EF4-FFF2-40B4-BE49-F238E27FC236}">
                  <a16:creationId xmlns:a16="http://schemas.microsoft.com/office/drawing/2014/main" id="{A82A127F-4092-EDC5-B155-383DDF7E089C}"/>
                </a:ext>
              </a:extLst>
            </p:cNvPr>
            <p:cNvSpPr txBox="1"/>
            <p:nvPr/>
          </p:nvSpPr>
          <p:spPr>
            <a:xfrm>
              <a:off x="1966002" y="6006603"/>
              <a:ext cx="6139396" cy="707886"/>
            </a:xfrm>
            <a:prstGeom prst="rect">
              <a:avLst/>
            </a:prstGeom>
            <a:noFill/>
          </p:spPr>
          <p:txBody>
            <a:bodyPr wrap="square" rtlCol="0">
              <a:spAutoFit/>
            </a:bodyPr>
            <a:lstStyle/>
            <a:p>
              <a:r>
                <a:rPr lang="en-GB" sz="2000" dirty="0">
                  <a:latin typeface="Book Antiqua" panose="02040602050305030304" pitchFamily="18" charset="0"/>
                </a:rPr>
                <a:t>Do you think this data shows that the amount of rain affected the flowering date?</a:t>
              </a:r>
            </a:p>
          </p:txBody>
        </p:sp>
      </p:grpSp>
      <p:graphicFrame>
        <p:nvGraphicFramePr>
          <p:cNvPr id="3" name="Table 5">
            <a:extLst>
              <a:ext uri="{FF2B5EF4-FFF2-40B4-BE49-F238E27FC236}">
                <a16:creationId xmlns:a16="http://schemas.microsoft.com/office/drawing/2014/main" id="{BCFC747D-007F-B7B8-46B0-A75CDE178F50}"/>
              </a:ext>
            </a:extLst>
          </p:cNvPr>
          <p:cNvGraphicFramePr>
            <a:graphicFrameLocks noGrp="1"/>
          </p:cNvGraphicFramePr>
          <p:nvPr>
            <p:extLst>
              <p:ext uri="{D42A27DB-BD31-4B8C-83A1-F6EECF244321}">
                <p14:modId xmlns:p14="http://schemas.microsoft.com/office/powerpoint/2010/main" val="1636273314"/>
              </p:ext>
            </p:extLst>
          </p:nvPr>
        </p:nvGraphicFramePr>
        <p:xfrm>
          <a:off x="845839" y="1265858"/>
          <a:ext cx="7452320" cy="792480"/>
        </p:xfrm>
        <a:graphic>
          <a:graphicData uri="http://schemas.openxmlformats.org/drawingml/2006/table">
            <a:tbl>
              <a:tblPr firstRow="1" bandRow="1">
                <a:tableStyleId>{F5AB1C69-6EDB-4FF4-983F-18BD219EF322}</a:tableStyleId>
              </a:tblPr>
              <a:tblGrid>
                <a:gridCol w="1490464">
                  <a:extLst>
                    <a:ext uri="{9D8B030D-6E8A-4147-A177-3AD203B41FA5}">
                      <a16:colId xmlns:a16="http://schemas.microsoft.com/office/drawing/2014/main" val="1864572507"/>
                    </a:ext>
                  </a:extLst>
                </a:gridCol>
                <a:gridCol w="1490464">
                  <a:extLst>
                    <a:ext uri="{9D8B030D-6E8A-4147-A177-3AD203B41FA5}">
                      <a16:colId xmlns:a16="http://schemas.microsoft.com/office/drawing/2014/main" val="3632894912"/>
                    </a:ext>
                  </a:extLst>
                </a:gridCol>
                <a:gridCol w="1490464">
                  <a:extLst>
                    <a:ext uri="{9D8B030D-6E8A-4147-A177-3AD203B41FA5}">
                      <a16:colId xmlns:a16="http://schemas.microsoft.com/office/drawing/2014/main" val="3721981396"/>
                    </a:ext>
                  </a:extLst>
                </a:gridCol>
                <a:gridCol w="1490464">
                  <a:extLst>
                    <a:ext uri="{9D8B030D-6E8A-4147-A177-3AD203B41FA5}">
                      <a16:colId xmlns:a16="http://schemas.microsoft.com/office/drawing/2014/main" val="4096299293"/>
                    </a:ext>
                  </a:extLst>
                </a:gridCol>
                <a:gridCol w="1490464">
                  <a:extLst>
                    <a:ext uri="{9D8B030D-6E8A-4147-A177-3AD203B41FA5}">
                      <a16:colId xmlns:a16="http://schemas.microsoft.com/office/drawing/2014/main" val="3527073313"/>
                    </a:ext>
                  </a:extLst>
                </a:gridCol>
              </a:tblGrid>
              <a:tr h="396155">
                <a:tc>
                  <a:txBody>
                    <a:bodyPr/>
                    <a:lstStyle/>
                    <a:p>
                      <a:pPr algn="ctr"/>
                      <a:r>
                        <a:rPr lang="en-GB" sz="2000" dirty="0"/>
                        <a:t>2021/22</a:t>
                      </a:r>
                    </a:p>
                  </a:txBody>
                  <a:tcPr anchor="ctr">
                    <a:solidFill>
                      <a:srgbClr val="C00000"/>
                    </a:solidFill>
                  </a:tcPr>
                </a:tc>
                <a:tc>
                  <a:txBody>
                    <a:bodyPr/>
                    <a:lstStyle/>
                    <a:p>
                      <a:pPr algn="ctr"/>
                      <a:r>
                        <a:rPr lang="en-GB" sz="2000" dirty="0"/>
                        <a:t>2022/23</a:t>
                      </a:r>
                    </a:p>
                  </a:txBody>
                  <a:tcPr anchor="ctr">
                    <a:solidFill>
                      <a:srgbClr val="FA9706"/>
                    </a:solidFill>
                  </a:tcPr>
                </a:tc>
                <a:tc>
                  <a:txBody>
                    <a:bodyPr/>
                    <a:lstStyle/>
                    <a:p>
                      <a:pPr algn="ctr"/>
                      <a:r>
                        <a:rPr lang="en-GB" sz="2000" dirty="0"/>
                        <a:t>2023/24</a:t>
                      </a:r>
                    </a:p>
                  </a:txBody>
                  <a:tcPr anchor="ctr">
                    <a:solidFill>
                      <a:srgbClr val="00B050"/>
                    </a:solidFill>
                  </a:tcPr>
                </a:tc>
                <a:tc>
                  <a:txBody>
                    <a:bodyPr/>
                    <a:lstStyle/>
                    <a:p>
                      <a:pPr algn="ctr"/>
                      <a:r>
                        <a:rPr lang="en-GB" sz="2000" dirty="0"/>
                        <a:t>2024/25</a:t>
                      </a:r>
                    </a:p>
                  </a:txBody>
                  <a:tcPr anchor="ctr">
                    <a:solidFill>
                      <a:srgbClr val="00B0F0"/>
                    </a:solidFill>
                  </a:tcPr>
                </a:tc>
                <a:tc>
                  <a:txBody>
                    <a:bodyPr/>
                    <a:lstStyle/>
                    <a:p>
                      <a:pPr algn="ctr"/>
                      <a:r>
                        <a:rPr lang="en-GB" sz="2000" dirty="0"/>
                        <a:t>2025/26</a:t>
                      </a:r>
                    </a:p>
                  </a:txBody>
                  <a:tcPr anchor="ctr">
                    <a:solidFill>
                      <a:srgbClr val="F62AFB"/>
                    </a:solidFill>
                  </a:tcPr>
                </a:tc>
                <a:extLst>
                  <a:ext uri="{0D108BD9-81ED-4DB2-BD59-A6C34878D82A}">
                    <a16:rowId xmlns:a16="http://schemas.microsoft.com/office/drawing/2014/main" val="281145772"/>
                  </a:ext>
                </a:extLst>
              </a:tr>
              <a:tr h="396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aseline="0" dirty="0"/>
                        <a:t>8</a:t>
                      </a:r>
                      <a:r>
                        <a:rPr lang="en-GB" sz="2000" baseline="30000" dirty="0"/>
                        <a:t>th</a:t>
                      </a:r>
                      <a:r>
                        <a:rPr lang="en-GB" sz="2000" dirty="0"/>
                        <a:t> March</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19</a:t>
                      </a:r>
                      <a:r>
                        <a:rPr lang="en-GB" sz="2000" baseline="30000" dirty="0"/>
                        <a:t>th</a:t>
                      </a:r>
                      <a:r>
                        <a:rPr lang="en-GB" sz="2000" dirty="0"/>
                        <a:t> March</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4</a:t>
                      </a:r>
                      <a:r>
                        <a:rPr lang="en-GB" sz="2000" baseline="30000" dirty="0"/>
                        <a:t>th</a:t>
                      </a:r>
                      <a:r>
                        <a:rPr lang="en-GB" sz="2000" dirty="0"/>
                        <a:t> 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7</a:t>
                      </a:r>
                      <a:r>
                        <a:rPr lang="en-GB" sz="2000" baseline="30000" dirty="0"/>
                        <a:t>th</a:t>
                      </a:r>
                      <a:r>
                        <a:rPr lang="en-GB" sz="2000" dirty="0"/>
                        <a:t> March</a:t>
                      </a:r>
                    </a:p>
                  </a:txBody>
                  <a:tcPr anchor="ctr">
                    <a:solidFill>
                      <a:schemeClr val="accent5">
                        <a:lumMod val="40000"/>
                        <a:lumOff val="60000"/>
                      </a:schemeClr>
                    </a:solidFill>
                  </a:tcPr>
                </a:tc>
                <a:tc>
                  <a:txBody>
                    <a:bodyPr/>
                    <a:lstStyle/>
                    <a:p>
                      <a:pPr algn="ctr"/>
                      <a:r>
                        <a:rPr lang="en-GB" sz="2000" dirty="0"/>
                        <a:t>9</a:t>
                      </a:r>
                      <a:r>
                        <a:rPr lang="en-GB" sz="2000" baseline="30000" dirty="0"/>
                        <a:t>th</a:t>
                      </a:r>
                      <a:r>
                        <a:rPr lang="en-GB" sz="2000" dirty="0"/>
                        <a:t> March</a:t>
                      </a:r>
                    </a:p>
                  </a:txBody>
                  <a:tcPr anchor="ctr">
                    <a:solidFill>
                      <a:schemeClr val="accent4">
                        <a:lumMod val="20000"/>
                        <a:lumOff val="80000"/>
                      </a:schemeClr>
                    </a:solidFill>
                  </a:tcPr>
                </a:tc>
                <a:extLst>
                  <a:ext uri="{0D108BD9-81ED-4DB2-BD59-A6C34878D82A}">
                    <a16:rowId xmlns:a16="http://schemas.microsoft.com/office/drawing/2014/main" val="2576798522"/>
                  </a:ext>
                </a:extLst>
              </a:tr>
            </a:tbl>
          </a:graphicData>
        </a:graphic>
      </p:graphicFrame>
      <p:graphicFrame>
        <p:nvGraphicFramePr>
          <p:cNvPr id="4" name="Chart 3">
            <a:extLst>
              <a:ext uri="{FF2B5EF4-FFF2-40B4-BE49-F238E27FC236}">
                <a16:creationId xmlns:a16="http://schemas.microsoft.com/office/drawing/2014/main" id="{F865658A-FCD6-BD93-B4AF-87A693D4BDA1}"/>
              </a:ext>
            </a:extLst>
          </p:cNvPr>
          <p:cNvGraphicFramePr>
            <a:graphicFrameLocks/>
          </p:cNvGraphicFramePr>
          <p:nvPr>
            <p:extLst>
              <p:ext uri="{D42A27DB-BD31-4B8C-83A1-F6EECF244321}">
                <p14:modId xmlns:p14="http://schemas.microsoft.com/office/powerpoint/2010/main" val="1764987458"/>
              </p:ext>
            </p:extLst>
          </p:nvPr>
        </p:nvGraphicFramePr>
        <p:xfrm>
          <a:off x="510681" y="2832747"/>
          <a:ext cx="7812360" cy="3033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9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01664" y="120390"/>
            <a:ext cx="184730" cy="1862048"/>
          </a:xfrm>
          <a:prstGeom prst="rect">
            <a:avLst/>
          </a:prstGeom>
          <a:noFill/>
        </p:spPr>
        <p:txBody>
          <a:bodyPr wrap="none" lIns="91440" tIns="45720" rIns="91440" bIns="45720">
            <a:spAutoFit/>
          </a:bodyPr>
          <a:lstStyle/>
          <a:p>
            <a:pPr algn="ctr"/>
            <a:endParaRPr lang="en-US" sz="115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grpSp>
        <p:nvGrpSpPr>
          <p:cNvPr id="8" name="Group 7"/>
          <p:cNvGrpSpPr/>
          <p:nvPr/>
        </p:nvGrpSpPr>
        <p:grpSpPr>
          <a:xfrm>
            <a:off x="365482" y="286594"/>
            <a:ext cx="828796" cy="923330"/>
            <a:chOff x="7056784" y="5805264"/>
            <a:chExt cx="828796" cy="92333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1206630" y="260648"/>
            <a:ext cx="7076179" cy="1846659"/>
          </a:xfrm>
          <a:prstGeom prst="rect">
            <a:avLst/>
          </a:prstGeom>
          <a:noFill/>
        </p:spPr>
        <p:txBody>
          <a:bodyPr wrap="square" rtlCol="0">
            <a:spAutoFit/>
          </a:bodyPr>
          <a:lstStyle/>
          <a:p>
            <a:r>
              <a:rPr lang="en-GB" sz="3200" b="1" dirty="0">
                <a:latin typeface="Book Antiqua" pitchFamily="18" charset="0"/>
              </a:rPr>
              <a:t>Do you think there could be other reasons for bulbs to flower earlier or later?</a:t>
            </a:r>
          </a:p>
          <a:p>
            <a:endParaRPr lang="en-GB" dirty="0">
              <a:solidFill>
                <a:srgbClr val="FF0000"/>
              </a:solidFill>
            </a:endParaRPr>
          </a:p>
        </p:txBody>
      </p:sp>
      <p:sp>
        <p:nvSpPr>
          <p:cNvPr id="12" name="Rectangle 11"/>
          <p:cNvSpPr/>
          <p:nvPr/>
        </p:nvSpPr>
        <p:spPr>
          <a:xfrm>
            <a:off x="2035426" y="5567996"/>
            <a:ext cx="6808310" cy="954107"/>
          </a:xfrm>
          <a:prstGeom prst="rect">
            <a:avLst/>
          </a:prstGeom>
        </p:spPr>
        <p:txBody>
          <a:bodyPr wrap="square">
            <a:spAutoFit/>
          </a:bodyPr>
          <a:lstStyle/>
          <a:p>
            <a:r>
              <a:rPr lang="en-GB" sz="2800" dirty="0">
                <a:latin typeface="Book Antiqua" pitchFamily="18" charset="0"/>
              </a:rPr>
              <a:t>What changes could you make to the Bulb Project to test these ideas?</a:t>
            </a:r>
          </a:p>
        </p:txBody>
      </p:sp>
      <p:sp>
        <p:nvSpPr>
          <p:cNvPr id="13" name="Rectangle 12"/>
          <p:cNvSpPr/>
          <p:nvPr/>
        </p:nvSpPr>
        <p:spPr>
          <a:xfrm>
            <a:off x="271730" y="2106951"/>
            <a:ext cx="6460510" cy="954107"/>
          </a:xfrm>
          <a:prstGeom prst="rect">
            <a:avLst/>
          </a:prstGeom>
        </p:spPr>
        <p:txBody>
          <a:bodyPr wrap="square">
            <a:spAutoFit/>
          </a:bodyPr>
          <a:lstStyle/>
          <a:p>
            <a:r>
              <a:rPr lang="en-GB" sz="2800" dirty="0">
                <a:latin typeface="Book Antiqua" pitchFamily="18" charset="0"/>
              </a:rPr>
              <a:t>Here are some ideas of things that might affect daffodil flowering dates…</a:t>
            </a:r>
          </a:p>
        </p:txBody>
      </p:sp>
      <p:grpSp>
        <p:nvGrpSpPr>
          <p:cNvPr id="3" name="Group 2"/>
          <p:cNvGrpSpPr/>
          <p:nvPr/>
        </p:nvGrpSpPr>
        <p:grpSpPr>
          <a:xfrm>
            <a:off x="669147" y="3408696"/>
            <a:ext cx="2419397" cy="1835501"/>
            <a:chOff x="439950" y="2449211"/>
            <a:chExt cx="2419397" cy="1835501"/>
          </a:xfrm>
        </p:grpSpPr>
        <p:pic>
          <p:nvPicPr>
            <p:cNvPr id="2050" name="Picture 2" descr="Image result for soil qualit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950" y="2449211"/>
              <a:ext cx="2331850" cy="17022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9632" y="3884602"/>
              <a:ext cx="1599715"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Soil quality </a:t>
              </a:r>
            </a:p>
          </p:txBody>
        </p:sp>
      </p:grpSp>
      <p:pic>
        <p:nvPicPr>
          <p:cNvPr id="1026" name="Picture 2" descr="Image result for large narcissus fl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99834" y="3307321"/>
            <a:ext cx="20955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225988" y="5583384"/>
            <a:ext cx="828796" cy="923330"/>
            <a:chOff x="7056784" y="5805264"/>
            <a:chExt cx="828796" cy="92333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7" name="Rectangle 1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4" name="Group 3"/>
          <p:cNvGrpSpPr/>
          <p:nvPr/>
        </p:nvGrpSpPr>
        <p:grpSpPr>
          <a:xfrm>
            <a:off x="3475557" y="3397987"/>
            <a:ext cx="2724636" cy="1862312"/>
            <a:chOff x="3605520" y="2708920"/>
            <a:chExt cx="2724636" cy="1928247"/>
          </a:xfrm>
        </p:grpSpPr>
        <p:pic>
          <p:nvPicPr>
            <p:cNvPr id="2052" name="Picture 4" descr="Image result for shad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05520" y="2708920"/>
              <a:ext cx="2592288" cy="172819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284652" y="4237057"/>
              <a:ext cx="1045504"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Shade</a:t>
              </a:r>
            </a:p>
          </p:txBody>
        </p:sp>
      </p:grpSp>
      <p:sp>
        <p:nvSpPr>
          <p:cNvPr id="22" name="Rectangle 21"/>
          <p:cNvSpPr/>
          <p:nvPr/>
        </p:nvSpPr>
        <p:spPr>
          <a:xfrm>
            <a:off x="6732240" y="4893063"/>
            <a:ext cx="2127790" cy="400110"/>
          </a:xfrm>
          <a:prstGeom prst="rect">
            <a:avLst/>
          </a:prstGeom>
          <a:solidFill>
            <a:schemeClr val="bg1"/>
          </a:solidFill>
          <a:ln>
            <a:solidFill>
              <a:schemeClr val="tx1"/>
            </a:solidFill>
          </a:ln>
        </p:spPr>
        <p:txBody>
          <a:bodyPr wrap="square">
            <a:spAutoFit/>
          </a:bodyPr>
          <a:lstStyle/>
          <a:p>
            <a:r>
              <a:rPr lang="en-GB" sz="2000" dirty="0">
                <a:latin typeface="Book Antiqua" pitchFamily="18" charset="0"/>
              </a:rPr>
              <a:t>Pests &amp; diseases</a:t>
            </a:r>
          </a:p>
        </p:txBody>
      </p:sp>
      <p:sp>
        <p:nvSpPr>
          <p:cNvPr id="2" name="Oval Callout 1"/>
          <p:cNvSpPr/>
          <p:nvPr/>
        </p:nvSpPr>
        <p:spPr>
          <a:xfrm>
            <a:off x="6660232" y="1484784"/>
            <a:ext cx="2304256" cy="1811140"/>
          </a:xfrm>
          <a:prstGeom prst="wedgeEllipseCallout">
            <a:avLst>
              <a:gd name="adj1" fmla="val -9055"/>
              <a:gd name="adj2" fmla="val 602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I’m </a:t>
            </a:r>
            <a:r>
              <a:rPr lang="en-GB" sz="1400" b="1" dirty="0"/>
              <a:t>not</a:t>
            </a:r>
            <a:r>
              <a:rPr lang="en-GB" sz="1400" dirty="0"/>
              <a:t> a bee! I’m a Narcissus Fly and I eat daffodil bulbs. I look like a bee so that other animals think I can sting!</a:t>
            </a:r>
          </a:p>
        </p:txBody>
      </p:sp>
    </p:spTree>
    <p:extLst>
      <p:ext uri="{BB962C8B-B14F-4D97-AF65-F5344CB8AC3E}">
        <p14:creationId xmlns:p14="http://schemas.microsoft.com/office/powerpoint/2010/main" val="173993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44AA851F-CA1C-7E6D-D92E-5038F5CBBB4C}"/>
              </a:ext>
            </a:extLst>
          </p:cNvPr>
          <p:cNvGraphicFramePr>
            <a:graphicFrameLocks/>
          </p:cNvGraphicFramePr>
          <p:nvPr>
            <p:extLst>
              <p:ext uri="{D42A27DB-BD31-4B8C-83A1-F6EECF244321}">
                <p14:modId xmlns:p14="http://schemas.microsoft.com/office/powerpoint/2010/main" val="92140349"/>
              </p:ext>
            </p:extLst>
          </p:nvPr>
        </p:nvGraphicFramePr>
        <p:xfrm>
          <a:off x="376135" y="1147886"/>
          <a:ext cx="8482257" cy="453667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2"/>
          <p:cNvSpPr>
            <a:spLocks noChangeArrowheads="1"/>
          </p:cNvSpPr>
          <p:nvPr/>
        </p:nvSpPr>
        <p:spPr bwMode="auto">
          <a:xfrm>
            <a:off x="611560" y="196478"/>
            <a:ext cx="82468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a:latin typeface="Book Antiqua" pitchFamily="18" charset="0"/>
                <a:cs typeface="Arial" pitchFamily="34" charset="0"/>
              </a:rPr>
              <a:t>        </a:t>
            </a:r>
            <a:r>
              <a:rPr kumimoji="0" lang="en-GB" sz="3200" b="1" u="none" strike="noStrike" cap="none" normalizeH="0" baseline="0" dirty="0">
                <a:ln>
                  <a:noFill/>
                </a:ln>
                <a:effectLst/>
                <a:latin typeface="Book Antiqua" pitchFamily="18" charset="0"/>
                <a:cs typeface="Arial" pitchFamily="34" charset="0"/>
              </a:rPr>
              <a:t>Which country had the tallest/shortest daffodils?</a:t>
            </a:r>
          </a:p>
        </p:txBody>
      </p:sp>
      <p:sp>
        <p:nvSpPr>
          <p:cNvPr id="4" name="Rectangle 3"/>
          <p:cNvSpPr>
            <a:spLocks noChangeArrowheads="1"/>
          </p:cNvSpPr>
          <p:nvPr/>
        </p:nvSpPr>
        <p:spPr bwMode="auto">
          <a:xfrm>
            <a:off x="0" y="3343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a:ln>
                  <a:noFill/>
                </a:ln>
                <a:solidFill>
                  <a:schemeClr val="tx1"/>
                </a:solidFill>
                <a:effectLst/>
                <a:latin typeface="Arial" pitchFamily="34" charset="0"/>
                <a:cs typeface="Arial" pitchFamily="34" charset="0"/>
              </a:rPr>
              <a:t>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p:cNvSpPr txBox="1"/>
          <p:nvPr/>
        </p:nvSpPr>
        <p:spPr>
          <a:xfrm>
            <a:off x="1114404" y="5733256"/>
            <a:ext cx="7743988" cy="1015663"/>
          </a:xfrm>
          <a:prstGeom prst="rect">
            <a:avLst/>
          </a:prstGeom>
          <a:noFill/>
        </p:spPr>
        <p:txBody>
          <a:bodyPr wrap="square" rtlCol="0">
            <a:spAutoFit/>
          </a:bodyPr>
          <a:lstStyle/>
          <a:p>
            <a:r>
              <a:rPr lang="en-GB" sz="2000" dirty="0">
                <a:latin typeface="Book Antiqua" pitchFamily="18" charset="0"/>
              </a:rPr>
              <a:t>Using the bar chart can you work out how tall the daffodils are?</a:t>
            </a:r>
          </a:p>
          <a:p>
            <a:r>
              <a:rPr lang="en-GB" sz="2000" dirty="0">
                <a:latin typeface="Book Antiqua" pitchFamily="18" charset="0"/>
              </a:rPr>
              <a:t>How much taller were daffodils in Wales and England compared to Scotland?</a:t>
            </a:r>
          </a:p>
        </p:txBody>
      </p:sp>
      <p:sp>
        <p:nvSpPr>
          <p:cNvPr id="5" name="TextBox 4"/>
          <p:cNvSpPr txBox="1"/>
          <p:nvPr/>
        </p:nvSpPr>
        <p:spPr>
          <a:xfrm>
            <a:off x="1463126" y="2294007"/>
            <a:ext cx="1296144" cy="369332"/>
          </a:xfrm>
          <a:prstGeom prst="rect">
            <a:avLst/>
          </a:prstGeom>
          <a:noFill/>
        </p:spPr>
        <p:txBody>
          <a:bodyPr wrap="square" rtlCol="0">
            <a:spAutoFit/>
          </a:bodyPr>
          <a:lstStyle/>
          <a:p>
            <a:pPr algn="ctr"/>
            <a:r>
              <a:rPr lang="en-GB" dirty="0">
                <a:latin typeface="Book Antiqua" panose="02040602050305030304" pitchFamily="18" charset="0"/>
              </a:rPr>
              <a:t>20cm</a:t>
            </a:r>
          </a:p>
        </p:txBody>
      </p:sp>
      <p:sp>
        <p:nvSpPr>
          <p:cNvPr id="21" name="TextBox 20"/>
          <p:cNvSpPr txBox="1"/>
          <p:nvPr/>
        </p:nvSpPr>
        <p:spPr>
          <a:xfrm>
            <a:off x="5228305" y="1636442"/>
            <a:ext cx="1296144" cy="369332"/>
          </a:xfrm>
          <a:prstGeom prst="rect">
            <a:avLst/>
          </a:prstGeom>
          <a:noFill/>
        </p:spPr>
        <p:txBody>
          <a:bodyPr wrap="square" rtlCol="0">
            <a:spAutoFit/>
          </a:bodyPr>
          <a:lstStyle/>
          <a:p>
            <a:pPr algn="ctr"/>
            <a:r>
              <a:rPr lang="en-GB" dirty="0">
                <a:latin typeface="Book Antiqua" panose="02040602050305030304" pitchFamily="18" charset="0"/>
              </a:rPr>
              <a:t>25cm</a:t>
            </a:r>
          </a:p>
        </p:txBody>
      </p:sp>
      <p:grpSp>
        <p:nvGrpSpPr>
          <p:cNvPr id="11" name="Group 10"/>
          <p:cNvGrpSpPr/>
          <p:nvPr/>
        </p:nvGrpSpPr>
        <p:grpSpPr>
          <a:xfrm>
            <a:off x="807412" y="219704"/>
            <a:ext cx="828796" cy="923330"/>
            <a:chOff x="7056784" y="5805264"/>
            <a:chExt cx="828796" cy="923330"/>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4" name="Group 13"/>
          <p:cNvGrpSpPr/>
          <p:nvPr/>
        </p:nvGrpSpPr>
        <p:grpSpPr>
          <a:xfrm>
            <a:off x="285608" y="5733256"/>
            <a:ext cx="828796" cy="923330"/>
            <a:chOff x="7056784" y="5805264"/>
            <a:chExt cx="828796" cy="92333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6" name="Rectangle 15"/>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6" name="Down Arrow 5"/>
          <p:cNvSpPr/>
          <p:nvPr/>
        </p:nvSpPr>
        <p:spPr>
          <a:xfrm rot="10800000">
            <a:off x="3750878" y="1912332"/>
            <a:ext cx="504056" cy="610742"/>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1841837" y="2715030"/>
            <a:ext cx="504056" cy="610742"/>
          </a:xfrm>
          <a:prstGeom prst="downArrow">
            <a:avLst/>
          </a:prstGeom>
          <a:solidFill>
            <a:srgbClr val="CC99FF"/>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cxnSpLocks/>
          </p:cNvCxnSpPr>
          <p:nvPr/>
        </p:nvCxnSpPr>
        <p:spPr>
          <a:xfrm>
            <a:off x="966520" y="1821108"/>
            <a:ext cx="65768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966520" y="2588654"/>
            <a:ext cx="6787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642938" y="3072486"/>
            <a:ext cx="3992053" cy="372927"/>
          </a:xfrm>
          <a:prstGeom prst="rect">
            <a:avLst/>
          </a:prstGeom>
        </p:spPr>
      </p:pic>
      <p:sp>
        <p:nvSpPr>
          <p:cNvPr id="24" name="TextBox 23"/>
          <p:cNvSpPr txBox="1"/>
          <p:nvPr/>
        </p:nvSpPr>
        <p:spPr>
          <a:xfrm>
            <a:off x="7183752" y="1490048"/>
            <a:ext cx="1296144" cy="369332"/>
          </a:xfrm>
          <a:prstGeom prst="rect">
            <a:avLst/>
          </a:prstGeom>
          <a:noFill/>
        </p:spPr>
        <p:txBody>
          <a:bodyPr wrap="square" rtlCol="0">
            <a:spAutoFit/>
          </a:bodyPr>
          <a:lstStyle/>
          <a:p>
            <a:pPr algn="ctr"/>
            <a:r>
              <a:rPr lang="en-GB" dirty="0">
                <a:latin typeface="Book Antiqua" panose="02040602050305030304" pitchFamily="18" charset="0"/>
              </a:rPr>
              <a:t>26cm</a:t>
            </a:r>
          </a:p>
        </p:txBody>
      </p:sp>
      <p:sp>
        <p:nvSpPr>
          <p:cNvPr id="7" name="TextBox 6"/>
          <p:cNvSpPr txBox="1"/>
          <p:nvPr/>
        </p:nvSpPr>
        <p:spPr>
          <a:xfrm>
            <a:off x="1429674" y="5764033"/>
            <a:ext cx="6908992" cy="954107"/>
          </a:xfrm>
          <a:prstGeom prst="rect">
            <a:avLst/>
          </a:prstGeom>
          <a:solidFill>
            <a:srgbClr val="FCF1B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latin typeface="Book Antiqua" panose="02040602050305030304" pitchFamily="18" charset="0"/>
              </a:rPr>
              <a:t>Why do you think the daffodils grew the tallest in Wales and England?</a:t>
            </a:r>
          </a:p>
        </p:txBody>
      </p:sp>
      <p:sp>
        <p:nvSpPr>
          <p:cNvPr id="20" name="TextBox 19"/>
          <p:cNvSpPr txBox="1"/>
          <p:nvPr/>
        </p:nvSpPr>
        <p:spPr>
          <a:xfrm>
            <a:off x="3359272" y="1492848"/>
            <a:ext cx="1296144" cy="369332"/>
          </a:xfrm>
          <a:prstGeom prst="rect">
            <a:avLst/>
          </a:prstGeom>
          <a:noFill/>
        </p:spPr>
        <p:txBody>
          <a:bodyPr wrap="square" rtlCol="0">
            <a:spAutoFit/>
          </a:bodyPr>
          <a:lstStyle/>
          <a:p>
            <a:pPr algn="ctr"/>
            <a:r>
              <a:rPr lang="en-GB" dirty="0">
                <a:latin typeface="Book Antiqua" panose="02040602050305030304" pitchFamily="18" charset="0"/>
              </a:rPr>
              <a:t>26cm</a:t>
            </a:r>
          </a:p>
        </p:txBody>
      </p:sp>
      <p:sp>
        <p:nvSpPr>
          <p:cNvPr id="18" name="Thought Bubble: Cloud 17">
            <a:extLst>
              <a:ext uri="{FF2B5EF4-FFF2-40B4-BE49-F238E27FC236}">
                <a16:creationId xmlns:a16="http://schemas.microsoft.com/office/drawing/2014/main" id="{1DD45919-B37D-768C-02A5-B1F6A5B5D7C2}"/>
              </a:ext>
            </a:extLst>
          </p:cNvPr>
          <p:cNvSpPr/>
          <p:nvPr/>
        </p:nvSpPr>
        <p:spPr>
          <a:xfrm>
            <a:off x="3750128" y="2880113"/>
            <a:ext cx="3712033" cy="2136811"/>
          </a:xfrm>
          <a:prstGeom prst="cloudCallout">
            <a:avLst>
              <a:gd name="adj1" fmla="val -25920"/>
              <a:gd name="adj2" fmla="val 7514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Book Antiqua" panose="02040602050305030304" pitchFamily="18" charset="0"/>
              </a:rPr>
              <a:t>Consider what daffodils and other plants need to grow.</a:t>
            </a:r>
          </a:p>
        </p:txBody>
      </p:sp>
      <p:sp>
        <p:nvSpPr>
          <p:cNvPr id="17" name="Down Arrow 5">
            <a:extLst>
              <a:ext uri="{FF2B5EF4-FFF2-40B4-BE49-F238E27FC236}">
                <a16:creationId xmlns:a16="http://schemas.microsoft.com/office/drawing/2014/main" id="{4F59376B-7365-D5ED-8433-1CC9C178056C}"/>
              </a:ext>
            </a:extLst>
          </p:cNvPr>
          <p:cNvSpPr/>
          <p:nvPr/>
        </p:nvSpPr>
        <p:spPr>
          <a:xfrm rot="10800000">
            <a:off x="7534295" y="1900185"/>
            <a:ext cx="504056" cy="610742"/>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B58560E-6501-B812-2FE8-773B6A2431D3}"/>
              </a:ext>
            </a:extLst>
          </p:cNvPr>
          <p:cNvSpPr txBox="1"/>
          <p:nvPr/>
        </p:nvSpPr>
        <p:spPr>
          <a:xfrm>
            <a:off x="1562119" y="1912332"/>
            <a:ext cx="1693757" cy="369332"/>
          </a:xfrm>
          <a:prstGeom prst="rect">
            <a:avLst/>
          </a:prstGeom>
          <a:solidFill>
            <a:schemeClr val="bg1"/>
          </a:solidFill>
          <a:ln>
            <a:solidFill>
              <a:schemeClr val="tx1"/>
            </a:solidFill>
          </a:ln>
        </p:spPr>
        <p:txBody>
          <a:bodyPr wrap="square" lIns="91440" tIns="45720" rIns="91440" bIns="45720" rtlCol="0" anchor="t">
            <a:spAutoFit/>
          </a:bodyPr>
          <a:lstStyle/>
          <a:p>
            <a:r>
              <a:rPr lang="en-GB">
                <a:solidFill>
                  <a:srgbClr val="FF0000"/>
                </a:solidFill>
                <a:latin typeface="Book Antiqua"/>
              </a:rPr>
              <a:t>6cm difference</a:t>
            </a:r>
          </a:p>
        </p:txBody>
      </p:sp>
    </p:spTree>
    <p:extLst>
      <p:ext uri="{BB962C8B-B14F-4D97-AF65-F5344CB8AC3E}">
        <p14:creationId xmlns:p14="http://schemas.microsoft.com/office/powerpoint/2010/main" val="34851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5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19">
                                            <p:bg/>
                                          </p:spTgt>
                                        </p:tgtEl>
                                        <p:attrNameLst>
                                          <p:attrName>style.visibility</p:attrName>
                                        </p:attrNameLst>
                                      </p:cBhvr>
                                      <p:to>
                                        <p:strVal val="visible"/>
                                      </p:to>
                                    </p:set>
                                    <p:animEffect transition="in" filter="fade">
                                      <p:cBhvr>
                                        <p:cTn id="62" dur="500"/>
                                        <p:tgtEl>
                                          <p:spTgt spid="19">
                                            <p:bg/>
                                          </p:spTgt>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500"/>
                                        <p:tgtEl>
                                          <p:spTgt spid="1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p:bldP spid="6" grpId="0" animBg="1"/>
      <p:bldP spid="22" grpId="0" animBg="1"/>
      <p:bldP spid="24" grpId="0"/>
      <p:bldP spid="7" grpId="0" animBg="1"/>
      <p:bldP spid="20" grpId="0"/>
      <p:bldP spid="18" grpId="0" animBg="1"/>
      <p:bldP spid="17" grpId="0" animBg="1"/>
      <p:bldP spid="19"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44824"/>
            <a:ext cx="8928992" cy="4824536"/>
          </a:xfrm>
        </p:spPr>
        <p:txBody>
          <a:bodyPr>
            <a:normAutofit fontScale="85000" lnSpcReduction="20000"/>
          </a:bodyPr>
          <a:lstStyle/>
          <a:p>
            <a:pPr marL="0" indent="0" algn="ctr">
              <a:buNone/>
            </a:pPr>
            <a:r>
              <a:rPr lang="en-GB" dirty="0">
                <a:latin typeface="Book Antiqua" pitchFamily="18" charset="0"/>
              </a:rPr>
              <a:t>The Edina Trust would like to thank everyone who worked so hard planting their bulbs, observing, and sending in their records.</a:t>
            </a:r>
          </a:p>
          <a:p>
            <a:pPr marL="0" indent="0">
              <a:buNone/>
            </a:pPr>
            <a:endParaRPr lang="en-GB" dirty="0">
              <a:latin typeface="Book Antiqua" pitchFamily="18" charset="0"/>
            </a:endParaRPr>
          </a:p>
          <a:p>
            <a:pPr marL="0" indent="0" algn="ctr">
              <a:buNone/>
            </a:pPr>
            <a:r>
              <a:rPr lang="en-GB" dirty="0">
                <a:latin typeface="Book Antiqua" pitchFamily="18" charset="0"/>
              </a:rPr>
              <a:t>We couldn’t have carried out an experiment like this without your help! </a:t>
            </a:r>
            <a:br>
              <a:rPr lang="en-GB" dirty="0">
                <a:latin typeface="Book Antiqua" pitchFamily="18" charset="0"/>
              </a:rPr>
            </a:br>
            <a:r>
              <a:rPr lang="en-GB" sz="4700" b="1" dirty="0">
                <a:latin typeface="Book Antiqua" pitchFamily="18" charset="0"/>
              </a:rPr>
              <a:t>You are all SUPER!</a:t>
            </a:r>
          </a:p>
          <a:p>
            <a:pPr marL="0" indent="0">
              <a:buNone/>
            </a:pPr>
            <a:endParaRPr lang="en-GB" dirty="0">
              <a:latin typeface="Book Antiqua" pitchFamily="18" charset="0"/>
            </a:endParaRPr>
          </a:p>
          <a:p>
            <a:pPr marL="0" indent="0">
              <a:buNone/>
            </a:pPr>
            <a:r>
              <a:rPr lang="en-GB" dirty="0">
                <a:latin typeface="Book Antiqua" pitchFamily="18" charset="0"/>
              </a:rPr>
              <a:t>And now for the results…</a:t>
            </a:r>
          </a:p>
          <a:p>
            <a:pPr marL="0" indent="0">
              <a:buNone/>
            </a:pPr>
            <a:endParaRPr lang="en-GB" dirty="0">
              <a:latin typeface="Book Antiqua" pitchFamily="18" charset="0"/>
            </a:endParaRPr>
          </a:p>
          <a:p>
            <a:pPr marL="0" indent="0">
              <a:buNone/>
            </a:pPr>
            <a:r>
              <a:rPr lang="en-GB" dirty="0">
                <a:latin typeface="Book Antiqua" pitchFamily="18" charset="0"/>
              </a:rPr>
              <a:t>	Look out for questions along the way!</a:t>
            </a:r>
          </a:p>
          <a:p>
            <a:pPr marL="0" indent="0">
              <a:buNone/>
            </a:pPr>
            <a:endParaRPr lang="en-GB" dirty="0">
              <a:latin typeface="Book Antiqua" pitchFamily="18" charset="0"/>
            </a:endParaRPr>
          </a:p>
        </p:txBody>
      </p:sp>
      <p:pic>
        <p:nvPicPr>
          <p:cNvPr id="2050" name="Picture 2" descr="C:\Users\RoseB\AppData\Local\Microsoft\Windows\Temporary Internet Files\Content.IE5\LPA16MQ2\MC900441382[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92888" y="109736"/>
            <a:ext cx="1303040" cy="13030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32572" y="5548459"/>
            <a:ext cx="858190" cy="923330"/>
            <a:chOff x="7027390" y="5805264"/>
            <a:chExt cx="858190" cy="92333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390" y="5841339"/>
              <a:ext cx="858190" cy="743744"/>
            </a:xfrm>
            <a:prstGeom prst="rect">
              <a:avLst/>
            </a:prstGeom>
          </p:spPr>
        </p:pic>
        <p:sp>
          <p:nvSpPr>
            <p:cNvPr id="7" name="Rectangle 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1026" name="Picture 2">
            <a:extLst>
              <a:ext uri="{FF2B5EF4-FFF2-40B4-BE49-F238E27FC236}">
                <a16:creationId xmlns:a16="http://schemas.microsoft.com/office/drawing/2014/main" id="{7026AE1D-90C0-46DC-880D-D51E42055F00}"/>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1193393" y="489446"/>
            <a:ext cx="6553200" cy="638175"/>
          </a:xfrm>
          <a:prstGeom prst="rect">
            <a:avLst/>
          </a:prstGeom>
          <a:noFill/>
          <a:extLst>
            <a:ext uri="{909E8E84-426E-40DD-AFC4-6F175D3DCCD1}">
              <a14:hiddenFill xmlns:a14="http://schemas.microsoft.com/office/drawing/2010/main">
                <a:solidFill>
                  <a:srgbClr val="FFFFFF"/>
                </a:solidFill>
              </a14:hiddenFill>
            </a:ext>
          </a:extLst>
        </p:spPr>
      </p:pic>
      <p:sp>
        <p:nvSpPr>
          <p:cNvPr id="2" name="Star: 5 Points 1">
            <a:extLst>
              <a:ext uri="{FF2B5EF4-FFF2-40B4-BE49-F238E27FC236}">
                <a16:creationId xmlns:a16="http://schemas.microsoft.com/office/drawing/2014/main" id="{747EA2BC-4647-13CE-56C4-09CB27137B12}"/>
              </a:ext>
            </a:extLst>
          </p:cNvPr>
          <p:cNvSpPr/>
          <p:nvPr/>
        </p:nvSpPr>
        <p:spPr>
          <a:xfrm>
            <a:off x="568703" y="323815"/>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446C2A5B-643B-1197-4A2F-A28E31420C11}"/>
              </a:ext>
            </a:extLst>
          </p:cNvPr>
          <p:cNvSpPr/>
          <p:nvPr/>
        </p:nvSpPr>
        <p:spPr>
          <a:xfrm>
            <a:off x="3275856" y="106997"/>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8A83EFDE-C6F0-7B2A-DCF6-B60CC44FD9AB}"/>
              </a:ext>
            </a:extLst>
          </p:cNvPr>
          <p:cNvSpPr/>
          <p:nvPr/>
        </p:nvSpPr>
        <p:spPr>
          <a:xfrm>
            <a:off x="4900175" y="1108145"/>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36A1A607-8136-491D-D6D9-3DD18B5A3404}"/>
              </a:ext>
            </a:extLst>
          </p:cNvPr>
          <p:cNvSpPr/>
          <p:nvPr/>
        </p:nvSpPr>
        <p:spPr>
          <a:xfrm>
            <a:off x="6711604" y="169164"/>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9CEE086D-2864-67E4-ECB6-FCA94BB5065B}"/>
              </a:ext>
            </a:extLst>
          </p:cNvPr>
          <p:cNvSpPr/>
          <p:nvPr/>
        </p:nvSpPr>
        <p:spPr>
          <a:xfrm>
            <a:off x="1546962" y="1108145"/>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B05DFA6D-00AD-6815-8389-5B74124A4929}"/>
              </a:ext>
            </a:extLst>
          </p:cNvPr>
          <p:cNvSpPr/>
          <p:nvPr/>
        </p:nvSpPr>
        <p:spPr>
          <a:xfrm>
            <a:off x="6946471" y="3983561"/>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A62B11AD-AF58-7F88-187D-2FC43337D990}"/>
              </a:ext>
            </a:extLst>
          </p:cNvPr>
          <p:cNvSpPr/>
          <p:nvPr/>
        </p:nvSpPr>
        <p:spPr>
          <a:xfrm>
            <a:off x="1704843" y="3965657"/>
            <a:ext cx="513188" cy="47100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12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43200000">
                                      <p:cBhvr>
                                        <p:cTn id="6" dur="2000" fill="hold"/>
                                        <p:tgtEl>
                                          <p:spTgt spid="2"/>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2000" fill="hold"/>
                                        <p:tgtEl>
                                          <p:spTgt spid="10"/>
                                        </p:tgtEl>
                                        <p:attrNameLst>
                                          <p:attrName>r</p:attrName>
                                        </p:attrNameLst>
                                      </p:cBhvr>
                                    </p:animRot>
                                  </p:childTnLst>
                                </p:cTn>
                              </p:par>
                              <p:par>
                                <p:cTn id="9" presetID="8" presetClass="emph" presetSubtype="0" repeatCount="indefinite" fill="hold" grpId="0" nodeType="withEffect">
                                  <p:stCondLst>
                                    <p:cond delay="0"/>
                                  </p:stCondLst>
                                  <p:childTnLst>
                                    <p:animRot by="43200000">
                                      <p:cBhvr>
                                        <p:cTn id="10" dur="2000" fill="hold"/>
                                        <p:tgtEl>
                                          <p:spTgt spid="4"/>
                                        </p:tgtEl>
                                        <p:attrNameLst>
                                          <p:attrName>r</p:attrName>
                                        </p:attrNameLst>
                                      </p:cBhvr>
                                    </p:animRot>
                                  </p:childTnLst>
                                </p:cTn>
                              </p:par>
                              <p:par>
                                <p:cTn id="11" presetID="8" presetClass="emph" presetSubtype="0" repeatCount="indefinite" fill="hold" grpId="0" nodeType="withEffect">
                                  <p:stCondLst>
                                    <p:cond delay="0"/>
                                  </p:stCondLst>
                                  <p:childTnLst>
                                    <p:animRot by="432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childTnLst>
                                    <p:animRot by="43200000">
                                      <p:cBhvr>
                                        <p:cTn id="14" dur="2000" fill="hold"/>
                                        <p:tgtEl>
                                          <p:spTgt spid="9"/>
                                        </p:tgtEl>
                                        <p:attrNameLst>
                                          <p:attrName>r</p:attrName>
                                        </p:attrNameLst>
                                      </p:cBhvr>
                                    </p:animRot>
                                  </p:childTnLst>
                                </p:cTn>
                              </p:par>
                              <p:par>
                                <p:cTn id="15" presetID="8" presetClass="emph" presetSubtype="0" repeatCount="indefinite" fill="hold" grpId="0" nodeType="withEffect">
                                  <p:stCondLst>
                                    <p:cond delay="0"/>
                                  </p:stCondLst>
                                  <p:childTnLst>
                                    <p:animRot by="43200000">
                                      <p:cBhvr>
                                        <p:cTn id="16" dur="2000" fill="hold"/>
                                        <p:tgtEl>
                                          <p:spTgt spid="11"/>
                                        </p:tgtEl>
                                        <p:attrNameLst>
                                          <p:attrName>r</p:attrName>
                                        </p:attrNameLst>
                                      </p:cBhvr>
                                    </p:animRot>
                                  </p:childTnLst>
                                </p:cTn>
                              </p:par>
                              <p:par>
                                <p:cTn id="17" presetID="8" presetClass="emph" presetSubtype="0" repeatCount="indefinite" fill="hold" grpId="0" nodeType="withEffect">
                                  <p:stCondLst>
                                    <p:cond delay="0"/>
                                  </p:stCondLst>
                                  <p:childTnLst>
                                    <p:animRot by="43200000">
                                      <p:cBhvr>
                                        <p:cTn id="18"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027D37-5EB0-3003-AB40-F831FDDCB537}"/>
              </a:ext>
            </a:extLst>
          </p:cNvPr>
          <p:cNvSpPr>
            <a:spLocks noChangeArrowheads="1"/>
          </p:cNvSpPr>
          <p:nvPr/>
        </p:nvSpPr>
        <p:spPr bwMode="auto">
          <a:xfrm>
            <a:off x="899592" y="116632"/>
            <a:ext cx="77048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a:latin typeface="Book Antiqua" pitchFamily="18" charset="0"/>
                <a:cs typeface="Arial" pitchFamily="34" charset="0"/>
              </a:rPr>
              <a:t>Here’s a map from the Met Office showing the amount of sunshine in December, January, and February. </a:t>
            </a:r>
            <a:endParaRPr kumimoji="0" lang="en-GB" sz="3200" b="1" u="none" strike="noStrike" cap="none" normalizeH="0" baseline="0" dirty="0">
              <a:ln>
                <a:noFill/>
              </a:ln>
              <a:effectLst/>
              <a:latin typeface="Book Antiqua" pitchFamily="18" charset="0"/>
              <a:cs typeface="Arial" pitchFamily="34" charset="0"/>
            </a:endParaRPr>
          </a:p>
        </p:txBody>
      </p:sp>
      <p:sp>
        <p:nvSpPr>
          <p:cNvPr id="7" name="TextBox 6">
            <a:extLst>
              <a:ext uri="{FF2B5EF4-FFF2-40B4-BE49-F238E27FC236}">
                <a16:creationId xmlns:a16="http://schemas.microsoft.com/office/drawing/2014/main" id="{3AC7B91F-0844-C790-6057-DBC9C9071D4D}"/>
              </a:ext>
            </a:extLst>
          </p:cNvPr>
          <p:cNvSpPr txBox="1"/>
          <p:nvPr/>
        </p:nvSpPr>
        <p:spPr>
          <a:xfrm>
            <a:off x="3851919" y="1872208"/>
            <a:ext cx="5086977" cy="1815882"/>
          </a:xfrm>
          <a:prstGeom prst="rect">
            <a:avLst/>
          </a:prstGeom>
          <a:noFill/>
        </p:spPr>
        <p:txBody>
          <a:bodyPr wrap="square" rtlCol="0">
            <a:spAutoFit/>
          </a:bodyPr>
          <a:lstStyle/>
          <a:p>
            <a:r>
              <a:rPr lang="en-GB" sz="2800" dirty="0">
                <a:latin typeface="Book Antiqua" pitchFamily="18" charset="0"/>
              </a:rPr>
              <a:t>This isn’t something we can measure as part of the project - unless you were at school all day, every day! </a:t>
            </a:r>
          </a:p>
        </p:txBody>
      </p:sp>
      <p:sp>
        <p:nvSpPr>
          <p:cNvPr id="9" name="TextBox 8">
            <a:extLst>
              <a:ext uri="{FF2B5EF4-FFF2-40B4-BE49-F238E27FC236}">
                <a16:creationId xmlns:a16="http://schemas.microsoft.com/office/drawing/2014/main" id="{D3ABDC8E-A5CE-4123-49CE-C193BCE33BCC}"/>
              </a:ext>
            </a:extLst>
          </p:cNvPr>
          <p:cNvSpPr txBox="1"/>
          <p:nvPr/>
        </p:nvSpPr>
        <p:spPr>
          <a:xfrm>
            <a:off x="4016323" y="3817319"/>
            <a:ext cx="4572000" cy="646331"/>
          </a:xfrm>
          <a:prstGeom prst="rect">
            <a:avLst/>
          </a:prstGeom>
          <a:gradFill flip="none" rotWithShape="1">
            <a:gsLst>
              <a:gs pos="0">
                <a:srgbClr val="FFC000"/>
              </a:gs>
              <a:gs pos="50000">
                <a:srgbClr val="FFFF00"/>
              </a:gs>
              <a:gs pos="100000">
                <a:srgbClr val="FCF1B2"/>
              </a:gs>
            </a:gsLst>
            <a:lin ang="2700000" scaled="1"/>
            <a:tileRect/>
          </a:gradFill>
          <a:ln>
            <a:solidFill>
              <a:schemeClr val="tx1"/>
            </a:solidFill>
          </a:ln>
        </p:spPr>
        <p:txBody>
          <a:bodyPr wrap="square">
            <a:spAutoFit/>
          </a:bodyPr>
          <a:lstStyle/>
          <a:p>
            <a:pPr algn="ctr"/>
            <a:r>
              <a:rPr lang="en-GB" sz="1800" dirty="0">
                <a:latin typeface="Book Antiqua" pitchFamily="18" charset="0"/>
              </a:rPr>
              <a:t>Yellow/orange = more sunny days</a:t>
            </a:r>
          </a:p>
          <a:p>
            <a:pPr algn="ctr"/>
            <a:r>
              <a:rPr lang="en-GB" sz="1800" dirty="0">
                <a:latin typeface="Book Antiqua" pitchFamily="18" charset="0"/>
              </a:rPr>
              <a:t>Grey = fewer sunny days</a:t>
            </a:r>
          </a:p>
        </p:txBody>
      </p:sp>
      <p:grpSp>
        <p:nvGrpSpPr>
          <p:cNvPr id="10" name="Group 9">
            <a:extLst>
              <a:ext uri="{FF2B5EF4-FFF2-40B4-BE49-F238E27FC236}">
                <a16:creationId xmlns:a16="http://schemas.microsoft.com/office/drawing/2014/main" id="{2A975BCE-DB80-8F16-E5DB-E2D608CB29AE}"/>
              </a:ext>
            </a:extLst>
          </p:cNvPr>
          <p:cNvGrpSpPr/>
          <p:nvPr/>
        </p:nvGrpSpPr>
        <p:grpSpPr>
          <a:xfrm>
            <a:off x="3737176" y="4665910"/>
            <a:ext cx="828796" cy="923330"/>
            <a:chOff x="7056784" y="5805264"/>
            <a:chExt cx="828796" cy="923330"/>
          </a:xfrm>
        </p:grpSpPr>
        <p:pic>
          <p:nvPicPr>
            <p:cNvPr id="11" name="Picture 10">
              <a:extLst>
                <a:ext uri="{FF2B5EF4-FFF2-40B4-BE49-F238E27FC236}">
                  <a16:creationId xmlns:a16="http://schemas.microsoft.com/office/drawing/2014/main" id="{40F440FC-BF29-DBA9-06C0-0465E204E7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2" name="Rectangle 11">
              <a:extLst>
                <a:ext uri="{FF2B5EF4-FFF2-40B4-BE49-F238E27FC236}">
                  <a16:creationId xmlns:a16="http://schemas.microsoft.com/office/drawing/2014/main" id="{59D3715F-700C-9B3A-8C19-55B6B0B135C1}"/>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3" name="TextBox 12">
            <a:extLst>
              <a:ext uri="{FF2B5EF4-FFF2-40B4-BE49-F238E27FC236}">
                <a16:creationId xmlns:a16="http://schemas.microsoft.com/office/drawing/2014/main" id="{B5437314-4302-F07D-FFD9-690B4AF63216}"/>
              </a:ext>
            </a:extLst>
          </p:cNvPr>
          <p:cNvSpPr txBox="1"/>
          <p:nvPr/>
        </p:nvSpPr>
        <p:spPr>
          <a:xfrm>
            <a:off x="4491882" y="4717233"/>
            <a:ext cx="4571999" cy="707886"/>
          </a:xfrm>
          <a:prstGeom prst="rect">
            <a:avLst/>
          </a:prstGeom>
          <a:noFill/>
        </p:spPr>
        <p:txBody>
          <a:bodyPr wrap="square" rtlCol="0">
            <a:spAutoFit/>
          </a:bodyPr>
          <a:lstStyle/>
          <a:p>
            <a:r>
              <a:rPr lang="en-GB" sz="2000" dirty="0">
                <a:latin typeface="Book Antiqua" pitchFamily="18" charset="0"/>
              </a:rPr>
              <a:t>What can you notice about the amount of sunshine in different areas?</a:t>
            </a:r>
          </a:p>
        </p:txBody>
      </p:sp>
      <p:grpSp>
        <p:nvGrpSpPr>
          <p:cNvPr id="14" name="Group 13">
            <a:extLst>
              <a:ext uri="{FF2B5EF4-FFF2-40B4-BE49-F238E27FC236}">
                <a16:creationId xmlns:a16="http://schemas.microsoft.com/office/drawing/2014/main" id="{891A0DFC-8A57-69FB-876D-AFEF34A91643}"/>
              </a:ext>
            </a:extLst>
          </p:cNvPr>
          <p:cNvGrpSpPr/>
          <p:nvPr/>
        </p:nvGrpSpPr>
        <p:grpSpPr>
          <a:xfrm>
            <a:off x="3738568" y="5610466"/>
            <a:ext cx="828796" cy="923330"/>
            <a:chOff x="7056784" y="5805264"/>
            <a:chExt cx="828796" cy="923330"/>
          </a:xfrm>
        </p:grpSpPr>
        <p:pic>
          <p:nvPicPr>
            <p:cNvPr id="15" name="Picture 14">
              <a:extLst>
                <a:ext uri="{FF2B5EF4-FFF2-40B4-BE49-F238E27FC236}">
                  <a16:creationId xmlns:a16="http://schemas.microsoft.com/office/drawing/2014/main" id="{F5F0AB51-6C18-F414-89A5-9B46CE770F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6" name="Rectangle 15">
              <a:extLst>
                <a:ext uri="{FF2B5EF4-FFF2-40B4-BE49-F238E27FC236}">
                  <a16:creationId xmlns:a16="http://schemas.microsoft.com/office/drawing/2014/main" id="{8984166F-623E-165F-DBC9-34EE83262EA4}"/>
                </a:ext>
              </a:extLst>
            </p:cNvPr>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7" name="TextBox 16">
            <a:extLst>
              <a:ext uri="{FF2B5EF4-FFF2-40B4-BE49-F238E27FC236}">
                <a16:creationId xmlns:a16="http://schemas.microsoft.com/office/drawing/2014/main" id="{E387E924-4854-03E8-D4A7-867FEC39916D}"/>
              </a:ext>
            </a:extLst>
          </p:cNvPr>
          <p:cNvSpPr txBox="1"/>
          <p:nvPr/>
        </p:nvSpPr>
        <p:spPr>
          <a:xfrm>
            <a:off x="4493274" y="5661789"/>
            <a:ext cx="4571999" cy="707886"/>
          </a:xfrm>
          <a:prstGeom prst="rect">
            <a:avLst/>
          </a:prstGeom>
          <a:noFill/>
        </p:spPr>
        <p:txBody>
          <a:bodyPr wrap="square" rtlCol="0">
            <a:spAutoFit/>
          </a:bodyPr>
          <a:lstStyle/>
          <a:p>
            <a:r>
              <a:rPr lang="en-GB" sz="2000" dirty="0">
                <a:latin typeface="Book Antiqua" pitchFamily="18" charset="0"/>
              </a:rPr>
              <a:t>Do you think the amount of sunshine can affect the growth of your bulbs?</a:t>
            </a:r>
          </a:p>
        </p:txBody>
      </p:sp>
      <p:sp>
        <p:nvSpPr>
          <p:cNvPr id="19" name="TextBox 18">
            <a:hlinkClick r:id="rId3"/>
            <a:extLst>
              <a:ext uri="{FF2B5EF4-FFF2-40B4-BE49-F238E27FC236}">
                <a16:creationId xmlns:a16="http://schemas.microsoft.com/office/drawing/2014/main" id="{E952C91E-640C-97B0-E831-41048A7808A9}"/>
              </a:ext>
            </a:extLst>
          </p:cNvPr>
          <p:cNvSpPr txBox="1"/>
          <p:nvPr/>
        </p:nvSpPr>
        <p:spPr>
          <a:xfrm>
            <a:off x="281163" y="6444044"/>
            <a:ext cx="3558542" cy="369332"/>
          </a:xfrm>
          <a:prstGeom prst="rect">
            <a:avLst/>
          </a:prstGeom>
          <a:solidFill>
            <a:srgbClr val="92D050"/>
          </a:solidFill>
          <a:ln>
            <a:solidFill>
              <a:schemeClr val="tx1"/>
            </a:solidFill>
          </a:ln>
          <a:scene3d>
            <a:camera prst="orthographicFront"/>
            <a:lightRig rig="threePt" dir="t"/>
          </a:scene3d>
          <a:sp3d>
            <a:bevelT/>
          </a:sp3d>
        </p:spPr>
        <p:txBody>
          <a:bodyPr wrap="square">
            <a:spAutoFit/>
          </a:bodyPr>
          <a:lstStyle/>
          <a:p>
            <a:r>
              <a:rPr lang="en-GB" dirty="0"/>
              <a:t>Check out the Met Office report </a:t>
            </a:r>
            <a:r>
              <a:rPr lang="en-GB" dirty="0">
                <a:sym typeface="Webdings" panose="05030102010509060703" pitchFamily="18" charset="2"/>
              </a:rPr>
              <a:t></a:t>
            </a:r>
            <a:endParaRPr lang="en-GB" dirty="0"/>
          </a:p>
        </p:txBody>
      </p:sp>
      <p:pic>
        <p:nvPicPr>
          <p:cNvPr id="2" name="Picture 2" descr="UK map showing winter sunshine hours">
            <a:extLst>
              <a:ext uri="{FF2B5EF4-FFF2-40B4-BE49-F238E27FC236}">
                <a16:creationId xmlns:a16="http://schemas.microsoft.com/office/drawing/2014/main" id="{21F64C0C-E276-B80D-C4FE-6A71FB7AC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6" y="1662548"/>
            <a:ext cx="3369711" cy="47432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Sun GIF and Sky GIF">
            <a:extLst>
              <a:ext uri="{FF2B5EF4-FFF2-40B4-BE49-F238E27FC236}">
                <a16:creationId xmlns:a16="http://schemas.microsoft.com/office/drawing/2014/main" id="{89C0EB20-C4E2-8939-6978-88E9A2AE9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9" y="441920"/>
            <a:ext cx="1430288" cy="143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1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n-GB" sz="4000" b="1" dirty="0">
                <a:latin typeface="Book Antiqua" pitchFamily="18" charset="0"/>
              </a:rPr>
              <a:t>Finding a trend is quite difficult but some things are clear…</a:t>
            </a:r>
          </a:p>
        </p:txBody>
      </p:sp>
      <p:sp>
        <p:nvSpPr>
          <p:cNvPr id="5" name="Rectangle 3"/>
          <p:cNvSpPr txBox="1">
            <a:spLocks noChangeArrowheads="1"/>
          </p:cNvSpPr>
          <p:nvPr/>
        </p:nvSpPr>
        <p:spPr>
          <a:xfrm>
            <a:off x="457200" y="4173498"/>
            <a:ext cx="8075240" cy="2135822"/>
          </a:xfrm>
          <a:prstGeom prst="rect">
            <a:avLst/>
          </a:prstGeom>
        </p:spPr>
        <p:txBody>
          <a:bodyPr vert="horz" lIns="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en-GB" dirty="0">
                <a:latin typeface="Book Antiqua" pitchFamily="18" charset="0"/>
              </a:rPr>
              <a:t>The bulbs rely on both warm sunshine and water in order to flower.</a:t>
            </a:r>
          </a:p>
          <a:p>
            <a:pPr marL="0" indent="0">
              <a:lnSpc>
                <a:spcPct val="110000"/>
              </a:lnSpc>
              <a:buFontTx/>
              <a:buNone/>
            </a:pPr>
            <a:endParaRPr lang="en-GB" dirty="0">
              <a:latin typeface="Book Antiqua" pitchFamily="18" charset="0"/>
            </a:endParaRPr>
          </a:p>
          <a:p>
            <a:pPr marL="0" indent="0">
              <a:lnSpc>
                <a:spcPct val="110000"/>
              </a:lnSpc>
              <a:buFontTx/>
              <a:buNone/>
            </a:pPr>
            <a:r>
              <a:rPr lang="en-GB" dirty="0">
                <a:latin typeface="Book Antiqua" pitchFamily="18" charset="0"/>
              </a:rPr>
              <a:t>Our seasons are becoming more unpredictable as our world is getting warmer.</a:t>
            </a:r>
          </a:p>
          <a:p>
            <a:pPr marL="0" indent="0">
              <a:lnSpc>
                <a:spcPct val="110000"/>
              </a:lnSpc>
              <a:buFontTx/>
              <a:buNone/>
            </a:pPr>
            <a:endParaRPr lang="en-GB" dirty="0">
              <a:latin typeface="Book Antiqua" pitchFamily="18" charset="0"/>
            </a:endParaRPr>
          </a:p>
          <a:p>
            <a:pPr marL="0" indent="0">
              <a:lnSpc>
                <a:spcPct val="110000"/>
              </a:lnSpc>
              <a:buFontTx/>
              <a:buNone/>
            </a:pPr>
            <a:r>
              <a:rPr lang="en-GB" b="1" dirty="0">
                <a:latin typeface="Book Antiqua" pitchFamily="18" charset="0"/>
              </a:rPr>
              <a:t>	</a:t>
            </a:r>
            <a:r>
              <a:rPr lang="en-GB" sz="4400" b="1" dirty="0">
                <a:latin typeface="Book Antiqua" pitchFamily="18" charset="0"/>
              </a:rPr>
              <a:t>How do you think this might affect the growth of 	plants in the 	future?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56792"/>
            <a:ext cx="807524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61668" y="5363503"/>
            <a:ext cx="828796" cy="923330"/>
            <a:chOff x="7056784" y="5805264"/>
            <a:chExt cx="828796" cy="92333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8" name="Rectangle 7"/>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242690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4476C2-CF71-BBB7-FC5D-2FCFDE5316F8}"/>
              </a:ext>
            </a:extLst>
          </p:cNvPr>
          <p:cNvSpPr/>
          <p:nvPr/>
        </p:nvSpPr>
        <p:spPr>
          <a:xfrm>
            <a:off x="0" y="-1196"/>
            <a:ext cx="9144000" cy="125799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2">
            <a:extLst>
              <a:ext uri="{FF2B5EF4-FFF2-40B4-BE49-F238E27FC236}">
                <a16:creationId xmlns:a16="http://schemas.microsoft.com/office/drawing/2014/main" id="{F1F23254-D449-E36F-07A3-5F98FB0FE1B0}"/>
              </a:ext>
            </a:extLst>
          </p:cNvPr>
          <p:cNvSpPr>
            <a:spLocks noGrp="1" noChangeArrowheads="1"/>
          </p:cNvSpPr>
          <p:nvPr>
            <p:ph type="title"/>
          </p:nvPr>
        </p:nvSpPr>
        <p:spPr>
          <a:xfrm>
            <a:off x="457200" y="147244"/>
            <a:ext cx="8229600" cy="1143000"/>
          </a:xfrm>
        </p:spPr>
        <p:txBody>
          <a:bodyPr>
            <a:normAutofit fontScale="90000"/>
          </a:bodyPr>
          <a:lstStyle/>
          <a:p>
            <a:pPr eaLnBrk="1" hangingPunct="1"/>
            <a:r>
              <a:rPr lang="en-GB" sz="5400" b="1" dirty="0">
                <a:solidFill>
                  <a:schemeClr val="bg1"/>
                </a:solidFill>
                <a:latin typeface="Book Antiqua" pitchFamily="18" charset="0"/>
              </a:rPr>
              <a:t>Thank you for taking part!</a:t>
            </a:r>
          </a:p>
        </p:txBody>
      </p:sp>
      <p:sp>
        <p:nvSpPr>
          <p:cNvPr id="4" name="TextBox 3">
            <a:extLst>
              <a:ext uri="{FF2B5EF4-FFF2-40B4-BE49-F238E27FC236}">
                <a16:creationId xmlns:a16="http://schemas.microsoft.com/office/drawing/2014/main" id="{59523C98-6EC1-CA90-2EFC-271D7B22B505}"/>
              </a:ext>
            </a:extLst>
          </p:cNvPr>
          <p:cNvSpPr txBox="1"/>
          <p:nvPr/>
        </p:nvSpPr>
        <p:spPr>
          <a:xfrm>
            <a:off x="448221" y="1617237"/>
            <a:ext cx="4248472" cy="707886"/>
          </a:xfrm>
          <a:prstGeom prst="rect">
            <a:avLst/>
          </a:prstGeom>
          <a:noFill/>
        </p:spPr>
        <p:txBody>
          <a:bodyPr wrap="square" rtlCol="0">
            <a:spAutoFit/>
          </a:bodyPr>
          <a:lstStyle/>
          <a:p>
            <a:r>
              <a:rPr lang="en-GB" sz="4000" dirty="0">
                <a:latin typeface="Ink Free" panose="03080402000500000000" pitchFamily="66" charset="0"/>
              </a:rPr>
              <a:t>Now try our </a:t>
            </a:r>
          </a:p>
        </p:txBody>
      </p:sp>
      <p:sp>
        <p:nvSpPr>
          <p:cNvPr id="6" name="TextBox 5">
            <a:extLst>
              <a:ext uri="{FF2B5EF4-FFF2-40B4-BE49-F238E27FC236}">
                <a16:creationId xmlns:a16="http://schemas.microsoft.com/office/drawing/2014/main" id="{473A9AD3-9722-4546-4AEF-F09085C52E8B}"/>
              </a:ext>
            </a:extLst>
          </p:cNvPr>
          <p:cNvSpPr txBox="1"/>
          <p:nvPr/>
        </p:nvSpPr>
        <p:spPr>
          <a:xfrm>
            <a:off x="6310342" y="1522699"/>
            <a:ext cx="2857500" cy="830997"/>
          </a:xfrm>
          <a:prstGeom prst="rect">
            <a:avLst/>
          </a:prstGeom>
          <a:noFill/>
        </p:spPr>
        <p:txBody>
          <a:bodyPr wrap="square" rtlCol="0">
            <a:spAutoFit/>
          </a:bodyPr>
          <a:lstStyle/>
          <a:p>
            <a:r>
              <a:rPr lang="en-GB" sz="4000" dirty="0">
                <a:latin typeface="Ink Free" panose="03080402000500000000" pitchFamily="66" charset="0"/>
              </a:rPr>
              <a:t>challenges</a:t>
            </a:r>
            <a:r>
              <a:rPr lang="en-GB" sz="4800" dirty="0">
                <a:latin typeface="Ink Free" panose="03080402000500000000" pitchFamily="66" charset="0"/>
              </a:rPr>
              <a:t>!</a:t>
            </a:r>
          </a:p>
        </p:txBody>
      </p:sp>
      <p:pic>
        <p:nvPicPr>
          <p:cNvPr id="1026" name="Picture 2">
            <a:extLst>
              <a:ext uri="{FF2B5EF4-FFF2-40B4-BE49-F238E27FC236}">
                <a16:creationId xmlns:a16="http://schemas.microsoft.com/office/drawing/2014/main" id="{E56D1F62-EF75-5DE8-A18B-8B3EAA39D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22699"/>
            <a:ext cx="2409626" cy="819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ADDDC4-D23F-A17C-72EF-6DD817084593}"/>
              </a:ext>
            </a:extLst>
          </p:cNvPr>
          <p:cNvSpPr txBox="1"/>
          <p:nvPr/>
        </p:nvSpPr>
        <p:spPr>
          <a:xfrm>
            <a:off x="588260" y="2629065"/>
            <a:ext cx="612068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b="1" dirty="0"/>
              <a:t>Level 1: </a:t>
            </a:r>
            <a:r>
              <a:rPr lang="en-US" dirty="0"/>
              <a:t>We recommend this version for our younger Super Scientists. It is shorter and has simpler questions. Take a look at the graphs and think about why bulbs flowered at different times in different places.</a:t>
            </a:r>
            <a:endParaRPr lang="en-GB" dirty="0"/>
          </a:p>
        </p:txBody>
      </p:sp>
      <p:pic>
        <p:nvPicPr>
          <p:cNvPr id="22" name="Picture 21">
            <a:extLst>
              <a:ext uri="{FF2B5EF4-FFF2-40B4-BE49-F238E27FC236}">
                <a16:creationId xmlns:a16="http://schemas.microsoft.com/office/drawing/2014/main" id="{4A18845F-6B49-7667-C2FB-FA56EFCB5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5457732"/>
            <a:ext cx="1259112" cy="1355644"/>
          </a:xfrm>
          <a:prstGeom prst="rect">
            <a:avLst/>
          </a:prstGeom>
        </p:spPr>
      </p:pic>
      <p:grpSp>
        <p:nvGrpSpPr>
          <p:cNvPr id="14" name="Group 13">
            <a:extLst>
              <a:ext uri="{FF2B5EF4-FFF2-40B4-BE49-F238E27FC236}">
                <a16:creationId xmlns:a16="http://schemas.microsoft.com/office/drawing/2014/main" id="{EE2C433C-C5D0-41FF-956A-A761DDBCB75F}"/>
              </a:ext>
            </a:extLst>
          </p:cNvPr>
          <p:cNvGrpSpPr/>
          <p:nvPr/>
        </p:nvGrpSpPr>
        <p:grpSpPr>
          <a:xfrm>
            <a:off x="6886406" y="2629065"/>
            <a:ext cx="1584176" cy="1272337"/>
            <a:chOff x="6948264" y="2852936"/>
            <a:chExt cx="1584176" cy="1272337"/>
          </a:xfrm>
        </p:grpSpPr>
        <p:sp>
          <p:nvSpPr>
            <p:cNvPr id="10" name="Rectangle 9">
              <a:extLst>
                <a:ext uri="{FF2B5EF4-FFF2-40B4-BE49-F238E27FC236}">
                  <a16:creationId xmlns:a16="http://schemas.microsoft.com/office/drawing/2014/main" id="{70A536CC-4841-BE1A-F756-9AAABB72C1E8}"/>
                </a:ext>
              </a:extLst>
            </p:cNvPr>
            <p:cNvSpPr/>
            <p:nvPr/>
          </p:nvSpPr>
          <p:spPr>
            <a:xfrm>
              <a:off x="6948264" y="2852936"/>
              <a:ext cx="1584176" cy="1272337"/>
            </a:xfrm>
            <a:prstGeom prst="rect">
              <a:avLst/>
            </a:prstGeom>
            <a:solidFill>
              <a:srgbClr val="FA9706"/>
            </a:solidFill>
            <a:ln>
              <a:solidFill>
                <a:srgbClr val="FFC000"/>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4000634-F4C2-B6CE-F581-B177BBBBCB43}"/>
                </a:ext>
              </a:extLst>
            </p:cNvPr>
            <p:cNvSpPr txBox="1"/>
            <p:nvPr/>
          </p:nvSpPr>
          <p:spPr>
            <a:xfrm>
              <a:off x="7080870" y="3073605"/>
              <a:ext cx="1440160" cy="830997"/>
            </a:xfrm>
            <a:prstGeom prst="rect">
              <a:avLst/>
            </a:prstGeom>
            <a:noFill/>
          </p:spPr>
          <p:txBody>
            <a:bodyPr wrap="square" rtlCol="0">
              <a:spAutoFit/>
            </a:bodyPr>
            <a:lstStyle/>
            <a:p>
              <a:r>
                <a:rPr lang="en-GB" sz="4800" dirty="0">
                  <a:solidFill>
                    <a:schemeClr val="bg1"/>
                  </a:solidFill>
                  <a:latin typeface="Cooper Black" panose="0208090404030B020404" pitchFamily="18" charset="0"/>
                  <a:hlinkClick r:id="rId5">
                    <a:extLst>
                      <a:ext uri="{A12FA001-AC4F-418D-AE19-62706E023703}">
                        <ahyp:hlinkClr xmlns:ahyp="http://schemas.microsoft.com/office/drawing/2018/hyperlinkcolor" val="tx"/>
                      </a:ext>
                    </a:extLst>
                  </a:hlinkClick>
                </a:rPr>
                <a:t>GO!</a:t>
              </a:r>
              <a:endParaRPr lang="en-GB" sz="4800" dirty="0">
                <a:solidFill>
                  <a:schemeClr val="bg1"/>
                </a:solidFill>
                <a:latin typeface="Cooper Black" panose="0208090404030B020404" pitchFamily="18" charset="0"/>
              </a:endParaRPr>
            </a:p>
          </p:txBody>
        </p:sp>
      </p:grpSp>
      <p:sp>
        <p:nvSpPr>
          <p:cNvPr id="15" name="TextBox 14">
            <a:extLst>
              <a:ext uri="{FF2B5EF4-FFF2-40B4-BE49-F238E27FC236}">
                <a16:creationId xmlns:a16="http://schemas.microsoft.com/office/drawing/2014/main" id="{9F9F6812-4767-2AD1-EF60-A7A2B917FCB8}"/>
              </a:ext>
            </a:extLst>
          </p:cNvPr>
          <p:cNvSpPr txBox="1"/>
          <p:nvPr/>
        </p:nvSpPr>
        <p:spPr>
          <a:xfrm>
            <a:off x="591046" y="4250009"/>
            <a:ext cx="612068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dirty="0"/>
              <a:t>Level 2: </a:t>
            </a:r>
            <a:r>
              <a:rPr lang="en-US" dirty="0"/>
              <a:t>This challenge looks at the charts in more detail and asks pupils to consider how the temperature and rainfall in different areas of the UK, and throughout the last four years of the project, could affect the flowering dates.</a:t>
            </a:r>
            <a:endParaRPr lang="en-GB" dirty="0"/>
          </a:p>
        </p:txBody>
      </p:sp>
      <p:grpSp>
        <p:nvGrpSpPr>
          <p:cNvPr id="16" name="Group 15">
            <a:extLst>
              <a:ext uri="{FF2B5EF4-FFF2-40B4-BE49-F238E27FC236}">
                <a16:creationId xmlns:a16="http://schemas.microsoft.com/office/drawing/2014/main" id="{C4DD7C69-C31C-C2FB-74AE-9D18519EDCBF}"/>
              </a:ext>
            </a:extLst>
          </p:cNvPr>
          <p:cNvGrpSpPr/>
          <p:nvPr/>
        </p:nvGrpSpPr>
        <p:grpSpPr>
          <a:xfrm>
            <a:off x="6850634" y="4214004"/>
            <a:ext cx="1584176" cy="1272337"/>
            <a:chOff x="6948264" y="2852936"/>
            <a:chExt cx="1584176" cy="1272337"/>
          </a:xfrm>
        </p:grpSpPr>
        <p:sp>
          <p:nvSpPr>
            <p:cNvPr id="17" name="Rectangle 16">
              <a:extLst>
                <a:ext uri="{FF2B5EF4-FFF2-40B4-BE49-F238E27FC236}">
                  <a16:creationId xmlns:a16="http://schemas.microsoft.com/office/drawing/2014/main" id="{C035C2FA-DFA2-DD8E-2AC8-E09BC6246E3B}"/>
                </a:ext>
              </a:extLst>
            </p:cNvPr>
            <p:cNvSpPr/>
            <p:nvPr/>
          </p:nvSpPr>
          <p:spPr>
            <a:xfrm>
              <a:off x="6948264" y="2852936"/>
              <a:ext cx="1584176" cy="1272337"/>
            </a:xfrm>
            <a:prstGeom prst="rect">
              <a:avLst/>
            </a:prstGeom>
            <a:solidFill>
              <a:schemeClr val="accent4">
                <a:lumMod val="60000"/>
                <a:lumOff val="40000"/>
              </a:schemeClr>
            </a:solidFill>
            <a:ln>
              <a:solidFill>
                <a:srgbClr val="9966FF"/>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326D4B4-AE00-78F6-3F9E-2090A21CC866}"/>
                </a:ext>
              </a:extLst>
            </p:cNvPr>
            <p:cNvSpPr txBox="1"/>
            <p:nvPr/>
          </p:nvSpPr>
          <p:spPr>
            <a:xfrm>
              <a:off x="7080870" y="3073605"/>
              <a:ext cx="1440160" cy="830997"/>
            </a:xfrm>
            <a:prstGeom prst="rect">
              <a:avLst/>
            </a:prstGeom>
            <a:noFill/>
          </p:spPr>
          <p:txBody>
            <a:bodyPr wrap="square" rtlCol="0">
              <a:spAutoFit/>
            </a:bodyPr>
            <a:lstStyle/>
            <a:p>
              <a:r>
                <a:rPr lang="en-GB" sz="4800" dirty="0">
                  <a:solidFill>
                    <a:schemeClr val="bg1"/>
                  </a:solidFill>
                  <a:latin typeface="Cooper Black" panose="0208090404030B020404" pitchFamily="18" charset="0"/>
                  <a:hlinkClick r:id="rId6">
                    <a:extLst>
                      <a:ext uri="{A12FA001-AC4F-418D-AE19-62706E023703}">
                        <ahyp:hlinkClr xmlns:ahyp="http://schemas.microsoft.com/office/drawing/2018/hyperlinkcolor" val="tx"/>
                      </a:ext>
                    </a:extLst>
                  </a:hlinkClick>
                </a:rPr>
                <a:t>GO!</a:t>
              </a:r>
              <a:endParaRPr lang="en-GB" sz="4800" dirty="0">
                <a:solidFill>
                  <a:schemeClr val="bg1"/>
                </a:solidFill>
                <a:latin typeface="Cooper Black" panose="0208090404030B020404" pitchFamily="18" charset="0"/>
              </a:endParaRPr>
            </a:p>
          </p:txBody>
        </p:sp>
      </p:grpSp>
      <p:sp>
        <p:nvSpPr>
          <p:cNvPr id="20" name="Rectangle 3">
            <a:extLst>
              <a:ext uri="{FF2B5EF4-FFF2-40B4-BE49-F238E27FC236}">
                <a16:creationId xmlns:a16="http://schemas.microsoft.com/office/drawing/2014/main" id="{380A5F82-CE84-87EF-1FB9-152B6E2C4560}"/>
              </a:ext>
            </a:extLst>
          </p:cNvPr>
          <p:cNvSpPr txBox="1">
            <a:spLocks noChangeArrowheads="1"/>
          </p:cNvSpPr>
          <p:nvPr/>
        </p:nvSpPr>
        <p:spPr>
          <a:xfrm>
            <a:off x="556393" y="5906956"/>
            <a:ext cx="6535887" cy="1031906"/>
          </a:xfrm>
          <a:prstGeom prst="rect">
            <a:avLst/>
          </a:prstGeom>
        </p:spPr>
        <p:txBody>
          <a:bodyPr vert="horz" lIns="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en-GB" sz="2000" dirty="0">
                <a:latin typeface="Book Antiqua" pitchFamily="18" charset="0"/>
              </a:rPr>
              <a:t>These challenges could be played through together as a class or for individual pupils.</a:t>
            </a:r>
          </a:p>
        </p:txBody>
      </p:sp>
    </p:spTree>
    <p:extLst>
      <p:ext uri="{BB962C8B-B14F-4D97-AF65-F5344CB8AC3E}">
        <p14:creationId xmlns:p14="http://schemas.microsoft.com/office/powerpoint/2010/main" val="315397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07529"/>
            <a:ext cx="8229600" cy="1077218"/>
          </a:xfrm>
          <a:prstGeom prst="rect">
            <a:avLst/>
          </a:prstGeom>
          <a:noFill/>
        </p:spPr>
        <p:txBody>
          <a:bodyPr wrap="square" rtlCol="0">
            <a:spAutoFit/>
          </a:bodyPr>
          <a:lstStyle/>
          <a:p>
            <a:pPr algn="ctr"/>
            <a:r>
              <a:rPr lang="en-GB" sz="3200" b="1" dirty="0">
                <a:latin typeface="Book Antiqua" pitchFamily="18" charset="0"/>
              </a:rPr>
              <a:t>For this investigation we divided all schools into the four countries taking part:</a:t>
            </a:r>
          </a:p>
        </p:txBody>
      </p:sp>
      <p:pic>
        <p:nvPicPr>
          <p:cNvPr id="6" name="Picture 5" descr="Map&#10;&#10;Description automatically generated">
            <a:extLst>
              <a:ext uri="{FF2B5EF4-FFF2-40B4-BE49-F238E27FC236}">
                <a16:creationId xmlns:a16="http://schemas.microsoft.com/office/drawing/2014/main" id="{54E48E9D-1643-D712-89AD-073EBB797C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1466565"/>
            <a:ext cx="3922396" cy="5274804"/>
          </a:xfrm>
          <a:prstGeom prst="rect">
            <a:avLst/>
          </a:prstGeom>
        </p:spPr>
      </p:pic>
      <p:sp>
        <p:nvSpPr>
          <p:cNvPr id="3" name="TextBox 2"/>
          <p:cNvSpPr txBox="1"/>
          <p:nvPr/>
        </p:nvSpPr>
        <p:spPr>
          <a:xfrm rot="21240784">
            <a:off x="1420782" y="2226086"/>
            <a:ext cx="3722467" cy="523220"/>
          </a:xfrm>
          <a:prstGeom prst="rect">
            <a:avLst/>
          </a:prstGeom>
          <a:noFill/>
        </p:spPr>
        <p:txBody>
          <a:bodyPr wrap="square" rtlCol="0">
            <a:spAutoFit/>
          </a:bodyPr>
          <a:lstStyle/>
          <a:p>
            <a:r>
              <a:rPr lang="en-GB" sz="2800" b="1" dirty="0">
                <a:ln>
                  <a:solidFill>
                    <a:schemeClr val="tx1"/>
                  </a:solidFill>
                </a:ln>
                <a:solidFill>
                  <a:srgbClr val="FF0000"/>
                </a:solidFill>
                <a:latin typeface="Goudy Stout" panose="0202090407030B020401" pitchFamily="18" charset="0"/>
              </a:rPr>
              <a:t>Scotland</a:t>
            </a:r>
            <a:endParaRPr lang="en-GB" sz="3200" dirty="0">
              <a:ln>
                <a:solidFill>
                  <a:schemeClr val="tx1"/>
                </a:solidFill>
              </a:ln>
              <a:solidFill>
                <a:srgbClr val="FF0000"/>
              </a:solidFill>
              <a:latin typeface="Goudy Stout" panose="0202090407030B020401" pitchFamily="18" charset="0"/>
            </a:endParaRPr>
          </a:p>
        </p:txBody>
      </p:sp>
      <p:sp>
        <p:nvSpPr>
          <p:cNvPr id="14" name="TextBox 13"/>
          <p:cNvSpPr txBox="1"/>
          <p:nvPr/>
        </p:nvSpPr>
        <p:spPr>
          <a:xfrm rot="218436">
            <a:off x="5516251" y="3974409"/>
            <a:ext cx="3300221" cy="523220"/>
          </a:xfrm>
          <a:prstGeom prst="rect">
            <a:avLst/>
          </a:prstGeom>
          <a:noFill/>
        </p:spPr>
        <p:txBody>
          <a:bodyPr wrap="square" rtlCol="0">
            <a:spAutoFit/>
          </a:bodyPr>
          <a:lstStyle/>
          <a:p>
            <a:r>
              <a:rPr lang="en-GB" sz="2800" b="1" dirty="0">
                <a:ln>
                  <a:solidFill>
                    <a:schemeClr val="tx1"/>
                  </a:solidFill>
                </a:ln>
                <a:solidFill>
                  <a:srgbClr val="00B0F0"/>
                </a:solidFill>
                <a:latin typeface="Goudy Stout" panose="0202090407030B020401" pitchFamily="18" charset="0"/>
              </a:rPr>
              <a:t>England</a:t>
            </a:r>
            <a:endParaRPr lang="en-GB" sz="3200" dirty="0">
              <a:ln>
                <a:solidFill>
                  <a:schemeClr val="tx1"/>
                </a:solidFill>
              </a:ln>
              <a:solidFill>
                <a:srgbClr val="00B0F0"/>
              </a:solidFill>
              <a:latin typeface="Goudy Stout" panose="0202090407030B020401" pitchFamily="18" charset="0"/>
            </a:endParaRPr>
          </a:p>
        </p:txBody>
      </p:sp>
      <p:sp>
        <p:nvSpPr>
          <p:cNvPr id="18" name="TextBox 17"/>
          <p:cNvSpPr txBox="1"/>
          <p:nvPr/>
        </p:nvSpPr>
        <p:spPr>
          <a:xfrm>
            <a:off x="794216" y="3613351"/>
            <a:ext cx="3902769" cy="830997"/>
          </a:xfrm>
          <a:prstGeom prst="rect">
            <a:avLst/>
          </a:prstGeom>
          <a:noFill/>
        </p:spPr>
        <p:txBody>
          <a:bodyPr wrap="square" rtlCol="0">
            <a:spAutoFit/>
          </a:bodyPr>
          <a:lstStyle/>
          <a:p>
            <a:r>
              <a:rPr lang="en-GB" sz="2400" b="1" dirty="0">
                <a:ln>
                  <a:solidFill>
                    <a:schemeClr val="tx1"/>
                  </a:solidFill>
                </a:ln>
                <a:solidFill>
                  <a:srgbClr val="FFC000"/>
                </a:solidFill>
                <a:latin typeface="Goudy Stout" panose="0202090407030B020401" pitchFamily="18" charset="0"/>
              </a:rPr>
              <a:t>Northern Ireland</a:t>
            </a:r>
            <a:endParaRPr lang="en-GB" sz="2400" dirty="0">
              <a:ln>
                <a:solidFill>
                  <a:schemeClr val="tx1"/>
                </a:solidFill>
              </a:ln>
              <a:solidFill>
                <a:srgbClr val="FFC000"/>
              </a:solidFill>
              <a:latin typeface="Goudy Stout" panose="0202090407030B020401" pitchFamily="18" charset="0"/>
            </a:endParaRPr>
          </a:p>
        </p:txBody>
      </p:sp>
      <p:sp>
        <p:nvSpPr>
          <p:cNvPr id="19" name="TextBox 18"/>
          <p:cNvSpPr txBox="1"/>
          <p:nvPr/>
        </p:nvSpPr>
        <p:spPr>
          <a:xfrm rot="20833169">
            <a:off x="2161101" y="5995673"/>
            <a:ext cx="2509093" cy="523220"/>
          </a:xfrm>
          <a:prstGeom prst="rect">
            <a:avLst/>
          </a:prstGeom>
          <a:noFill/>
        </p:spPr>
        <p:txBody>
          <a:bodyPr wrap="square" rtlCol="0">
            <a:spAutoFit/>
          </a:bodyPr>
          <a:lstStyle/>
          <a:p>
            <a:r>
              <a:rPr lang="en-GB" sz="2800" b="1" dirty="0">
                <a:ln>
                  <a:solidFill>
                    <a:schemeClr val="tx1"/>
                  </a:solidFill>
                </a:ln>
                <a:solidFill>
                  <a:srgbClr val="92D050"/>
                </a:solidFill>
                <a:latin typeface="Goudy Stout" panose="0202090407030B020401" pitchFamily="18" charset="0"/>
              </a:rPr>
              <a:t>Wales</a:t>
            </a:r>
            <a:endParaRPr lang="en-GB" sz="3200" dirty="0">
              <a:ln>
                <a:solidFill>
                  <a:schemeClr val="tx1"/>
                </a:solidFill>
              </a:ln>
              <a:solidFill>
                <a:srgbClr val="92D050"/>
              </a:solidFill>
              <a:latin typeface="Goudy Stout" panose="0202090407030B020401" pitchFamily="18" charset="0"/>
            </a:endParaRPr>
          </a:p>
        </p:txBody>
      </p:sp>
    </p:spTree>
    <p:extLst>
      <p:ext uri="{BB962C8B-B14F-4D97-AF65-F5344CB8AC3E}">
        <p14:creationId xmlns:p14="http://schemas.microsoft.com/office/powerpoint/2010/main" val="327874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1D73305-5833-E5BC-7DD8-3762D9591E4B}"/>
              </a:ext>
            </a:extLst>
          </p:cNvPr>
          <p:cNvGraphicFramePr>
            <a:graphicFrameLocks/>
          </p:cNvGraphicFramePr>
          <p:nvPr>
            <p:extLst>
              <p:ext uri="{D42A27DB-BD31-4B8C-83A1-F6EECF244321}">
                <p14:modId xmlns:p14="http://schemas.microsoft.com/office/powerpoint/2010/main" val="3578139686"/>
              </p:ext>
            </p:extLst>
          </p:nvPr>
        </p:nvGraphicFramePr>
        <p:xfrm>
          <a:off x="473916" y="1219911"/>
          <a:ext cx="8136904" cy="429073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432048" y="129406"/>
            <a:ext cx="1115616" cy="923330"/>
            <a:chOff x="6912768" y="5805264"/>
            <a:chExt cx="1115616" cy="92333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2768" y="5841339"/>
              <a:ext cx="1115616"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3" name="TextBox 2"/>
          <p:cNvSpPr txBox="1"/>
          <p:nvPr/>
        </p:nvSpPr>
        <p:spPr>
          <a:xfrm>
            <a:off x="395536" y="332656"/>
            <a:ext cx="8136904" cy="584775"/>
          </a:xfrm>
          <a:prstGeom prst="rect">
            <a:avLst/>
          </a:prstGeom>
          <a:noFill/>
        </p:spPr>
        <p:txBody>
          <a:bodyPr wrap="square" rtlCol="0">
            <a:spAutoFit/>
          </a:bodyPr>
          <a:lstStyle/>
          <a:p>
            <a:pPr algn="ctr"/>
            <a:r>
              <a:rPr lang="en-GB" sz="3200" b="1" dirty="0">
                <a:latin typeface="Book Antiqua" pitchFamily="18" charset="0"/>
              </a:rPr>
              <a:t>	Which country had the most rain?</a:t>
            </a:r>
          </a:p>
        </p:txBody>
      </p:sp>
      <p:grpSp>
        <p:nvGrpSpPr>
          <p:cNvPr id="8" name="Group 7"/>
          <p:cNvGrpSpPr/>
          <p:nvPr/>
        </p:nvGrpSpPr>
        <p:grpSpPr>
          <a:xfrm>
            <a:off x="251520" y="5574193"/>
            <a:ext cx="8525197" cy="1263873"/>
            <a:chOff x="395536" y="5574193"/>
            <a:chExt cx="8280920" cy="1263873"/>
          </a:xfrm>
        </p:grpSpPr>
        <p:sp>
          <p:nvSpPr>
            <p:cNvPr id="10" name="TextBox 9"/>
            <p:cNvSpPr txBox="1"/>
            <p:nvPr/>
          </p:nvSpPr>
          <p:spPr>
            <a:xfrm>
              <a:off x="611560" y="5574193"/>
              <a:ext cx="8064896" cy="1200329"/>
            </a:xfrm>
            <a:prstGeom prst="rect">
              <a:avLst/>
            </a:prstGeom>
            <a:noFill/>
          </p:spPr>
          <p:txBody>
            <a:bodyPr wrap="square" rtlCol="0">
              <a:spAutoFit/>
            </a:bodyPr>
            <a:lstStyle/>
            <a:p>
              <a:r>
                <a:rPr lang="en-GB" sz="2400" dirty="0">
                  <a:latin typeface="Book Antiqua" pitchFamily="18" charset="0"/>
                </a:rPr>
                <a:t>Wales had the most rain during the project this year.</a:t>
              </a:r>
            </a:p>
            <a:p>
              <a:r>
                <a:rPr lang="en-GB" sz="2400" dirty="0">
                  <a:latin typeface="Book Antiqua" pitchFamily="18" charset="0"/>
                </a:rPr>
                <a:t>	Can you estimate how much more rainfall there was 	in Wales compared to England?</a:t>
              </a:r>
            </a:p>
          </p:txBody>
        </p:sp>
        <p:grpSp>
          <p:nvGrpSpPr>
            <p:cNvPr id="17" name="Group 16"/>
            <p:cNvGrpSpPr/>
            <p:nvPr/>
          </p:nvGrpSpPr>
          <p:grpSpPr>
            <a:xfrm>
              <a:off x="395536" y="5949280"/>
              <a:ext cx="1115616" cy="888786"/>
              <a:chOff x="6696744" y="5805264"/>
              <a:chExt cx="1115616" cy="923330"/>
            </a:xfrm>
          </p:grpSpPr>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6744" y="5841339"/>
                <a:ext cx="1115616" cy="743744"/>
              </a:xfrm>
              <a:prstGeom prst="rect">
                <a:avLst/>
              </a:prstGeom>
            </p:spPr>
          </p:pic>
          <p:sp>
            <p:nvSpPr>
              <p:cNvPr id="19" name="Rectangle 18"/>
              <p:cNvSpPr/>
              <p:nvPr/>
            </p:nvSpPr>
            <p:spPr>
              <a:xfrm>
                <a:off x="7200800"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cxnSp>
        <p:nvCxnSpPr>
          <p:cNvPr id="12" name="Straight Connector 11"/>
          <p:cNvCxnSpPr>
            <a:cxnSpLocks/>
          </p:cNvCxnSpPr>
          <p:nvPr/>
        </p:nvCxnSpPr>
        <p:spPr>
          <a:xfrm flipH="1">
            <a:off x="1166209" y="1595292"/>
            <a:ext cx="606548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H="1">
            <a:off x="1166209" y="2940686"/>
            <a:ext cx="254169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3075" name="Picture 3" descr="C:\Users\RoseB\AppData\Local\Microsoft\Windows\Temporary Internet Files\Content.IE5\LPA16MQ2\MC900389350[1].wm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22667" y="2214945"/>
            <a:ext cx="880567" cy="9418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B56806-CDF4-4D26-8E94-427CE5C81690}"/>
              </a:ext>
            </a:extLst>
          </p:cNvPr>
          <p:cNvSpPr txBox="1"/>
          <p:nvPr/>
        </p:nvSpPr>
        <p:spPr>
          <a:xfrm>
            <a:off x="3591989" y="2507809"/>
            <a:ext cx="1005211" cy="369332"/>
          </a:xfrm>
          <a:prstGeom prst="rect">
            <a:avLst/>
          </a:prstGeom>
          <a:noFill/>
        </p:spPr>
        <p:txBody>
          <a:bodyPr wrap="square" rtlCol="0">
            <a:spAutoFit/>
          </a:bodyPr>
          <a:lstStyle/>
          <a:p>
            <a:pPr algn="ctr"/>
            <a:r>
              <a:rPr lang="en-GB" dirty="0"/>
              <a:t>113mm</a:t>
            </a:r>
          </a:p>
        </p:txBody>
      </p:sp>
      <p:sp>
        <p:nvSpPr>
          <p:cNvPr id="22" name="TextBox 21">
            <a:extLst>
              <a:ext uri="{FF2B5EF4-FFF2-40B4-BE49-F238E27FC236}">
                <a16:creationId xmlns:a16="http://schemas.microsoft.com/office/drawing/2014/main" id="{033E7AC9-C514-493C-9A20-E9D3B05789E4}"/>
              </a:ext>
            </a:extLst>
          </p:cNvPr>
          <p:cNvSpPr txBox="1"/>
          <p:nvPr/>
        </p:nvSpPr>
        <p:spPr>
          <a:xfrm>
            <a:off x="1807263" y="2485983"/>
            <a:ext cx="1005211" cy="369332"/>
          </a:xfrm>
          <a:prstGeom prst="rect">
            <a:avLst/>
          </a:prstGeom>
          <a:noFill/>
        </p:spPr>
        <p:txBody>
          <a:bodyPr wrap="square" rtlCol="0">
            <a:spAutoFit/>
          </a:bodyPr>
          <a:lstStyle/>
          <a:p>
            <a:pPr algn="ctr"/>
            <a:r>
              <a:rPr lang="en-GB" dirty="0"/>
              <a:t>122mm</a:t>
            </a:r>
          </a:p>
        </p:txBody>
      </p:sp>
      <p:sp>
        <p:nvSpPr>
          <p:cNvPr id="24" name="TextBox 23">
            <a:extLst>
              <a:ext uri="{FF2B5EF4-FFF2-40B4-BE49-F238E27FC236}">
                <a16:creationId xmlns:a16="http://schemas.microsoft.com/office/drawing/2014/main" id="{9FA0D996-FB96-4A22-8AE7-D3DECD47E28C}"/>
              </a:ext>
            </a:extLst>
          </p:cNvPr>
          <p:cNvSpPr txBox="1"/>
          <p:nvPr/>
        </p:nvSpPr>
        <p:spPr>
          <a:xfrm>
            <a:off x="5357328" y="2138477"/>
            <a:ext cx="1005211" cy="369332"/>
          </a:xfrm>
          <a:prstGeom prst="rect">
            <a:avLst/>
          </a:prstGeom>
          <a:noFill/>
        </p:spPr>
        <p:txBody>
          <a:bodyPr wrap="square" rtlCol="0">
            <a:spAutoFit/>
          </a:bodyPr>
          <a:lstStyle/>
          <a:p>
            <a:pPr algn="ctr"/>
            <a:r>
              <a:rPr lang="en-GB" dirty="0"/>
              <a:t>135mm</a:t>
            </a:r>
          </a:p>
        </p:txBody>
      </p:sp>
      <p:sp>
        <p:nvSpPr>
          <p:cNvPr id="25" name="TextBox 24">
            <a:extLst>
              <a:ext uri="{FF2B5EF4-FFF2-40B4-BE49-F238E27FC236}">
                <a16:creationId xmlns:a16="http://schemas.microsoft.com/office/drawing/2014/main" id="{BD05F62C-2837-4170-AC04-5B8B31C7EC3E}"/>
              </a:ext>
            </a:extLst>
          </p:cNvPr>
          <p:cNvSpPr txBox="1"/>
          <p:nvPr/>
        </p:nvSpPr>
        <p:spPr>
          <a:xfrm>
            <a:off x="7122667" y="1225960"/>
            <a:ext cx="1051867" cy="369332"/>
          </a:xfrm>
          <a:prstGeom prst="rect">
            <a:avLst/>
          </a:prstGeom>
          <a:noFill/>
        </p:spPr>
        <p:txBody>
          <a:bodyPr wrap="square" rtlCol="0">
            <a:spAutoFit/>
          </a:bodyPr>
          <a:lstStyle/>
          <a:p>
            <a:pPr algn="ctr"/>
            <a:r>
              <a:rPr lang="en-GB" dirty="0"/>
              <a:t>189mm</a:t>
            </a:r>
          </a:p>
        </p:txBody>
      </p:sp>
      <p:sp>
        <p:nvSpPr>
          <p:cNvPr id="4" name="TextBox 3"/>
          <p:cNvSpPr txBox="1"/>
          <p:nvPr/>
        </p:nvSpPr>
        <p:spPr>
          <a:xfrm>
            <a:off x="1474086" y="1472104"/>
            <a:ext cx="3888432" cy="923330"/>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During the Bulb Project, Wales had an average of 76mm more rain than England.</a:t>
            </a:r>
          </a:p>
        </p:txBody>
      </p:sp>
    </p:spTree>
    <p:extLst>
      <p:ext uri="{BB962C8B-B14F-4D97-AF65-F5344CB8AC3E}">
        <p14:creationId xmlns:p14="http://schemas.microsoft.com/office/powerpoint/2010/main" val="17466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25"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77A710A-B960-36FD-5363-D6688C53AF7C}"/>
              </a:ext>
            </a:extLst>
          </p:cNvPr>
          <p:cNvGraphicFramePr>
            <a:graphicFrameLocks/>
          </p:cNvGraphicFramePr>
          <p:nvPr>
            <p:extLst>
              <p:ext uri="{D42A27DB-BD31-4B8C-83A1-F6EECF244321}">
                <p14:modId xmlns:p14="http://schemas.microsoft.com/office/powerpoint/2010/main" val="3575194317"/>
              </p:ext>
            </p:extLst>
          </p:nvPr>
        </p:nvGraphicFramePr>
        <p:xfrm>
          <a:off x="344158" y="1020643"/>
          <a:ext cx="8370738" cy="41789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23528" y="332656"/>
            <a:ext cx="8568952" cy="584775"/>
          </a:xfrm>
          <a:prstGeom prst="rect">
            <a:avLst/>
          </a:prstGeom>
          <a:noFill/>
        </p:spPr>
        <p:txBody>
          <a:bodyPr wrap="square" rtlCol="0">
            <a:spAutoFit/>
          </a:bodyPr>
          <a:lstStyle/>
          <a:p>
            <a:pPr algn="ctr"/>
            <a:r>
              <a:rPr lang="en-GB" sz="3200" b="1" dirty="0">
                <a:latin typeface="Book Antiqua" pitchFamily="18" charset="0"/>
              </a:rPr>
              <a:t>        Which country was the warmest/coldest?</a:t>
            </a:r>
          </a:p>
        </p:txBody>
      </p:sp>
      <p:pic>
        <p:nvPicPr>
          <p:cNvPr id="1028" name="Picture 4" descr="C:\Users\RoseB\AppData\Local\Microsoft\Windows\Temporary Internet Files\Content.IE5\NP4WQC7W\MC90023218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5365" y="1844824"/>
            <a:ext cx="937788" cy="891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upload.wikimedia.org/wikipedia/commons/thumb/b/be/Snow01.svg/1000px-Snow01.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5696" y="2396818"/>
            <a:ext cx="962950" cy="9629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7324" y="129406"/>
            <a:ext cx="828796" cy="923330"/>
            <a:chOff x="7056784" y="5805264"/>
            <a:chExt cx="828796" cy="923330"/>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7" name="TextBox 16">
            <a:extLst>
              <a:ext uri="{FF2B5EF4-FFF2-40B4-BE49-F238E27FC236}">
                <a16:creationId xmlns:a16="http://schemas.microsoft.com/office/drawing/2014/main" id="{0FCFCD18-CEB0-7F62-D2DC-957E06AA3EDC}"/>
              </a:ext>
            </a:extLst>
          </p:cNvPr>
          <p:cNvSpPr txBox="1"/>
          <p:nvPr/>
        </p:nvSpPr>
        <p:spPr>
          <a:xfrm>
            <a:off x="3082117" y="2642488"/>
            <a:ext cx="3888432" cy="1477328"/>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Scotland is further north (it has a higher latitude). Places further from the equator do not have as much direct sunlight so it is normally colder.</a:t>
            </a:r>
          </a:p>
        </p:txBody>
      </p:sp>
      <p:grpSp>
        <p:nvGrpSpPr>
          <p:cNvPr id="6" name="Group 5">
            <a:extLst>
              <a:ext uri="{FF2B5EF4-FFF2-40B4-BE49-F238E27FC236}">
                <a16:creationId xmlns:a16="http://schemas.microsoft.com/office/drawing/2014/main" id="{6EA27D71-1E62-4D6F-3B86-29536C146132}"/>
              </a:ext>
            </a:extLst>
          </p:cNvPr>
          <p:cNvGrpSpPr/>
          <p:nvPr/>
        </p:nvGrpSpPr>
        <p:grpSpPr>
          <a:xfrm>
            <a:off x="183963" y="5199557"/>
            <a:ext cx="8835749" cy="1550189"/>
            <a:chOff x="220589" y="5216470"/>
            <a:chExt cx="8835749" cy="1550189"/>
          </a:xfrm>
        </p:grpSpPr>
        <p:sp>
          <p:nvSpPr>
            <p:cNvPr id="4" name="TextBox 3"/>
            <p:cNvSpPr txBox="1"/>
            <p:nvPr/>
          </p:nvSpPr>
          <p:spPr>
            <a:xfrm>
              <a:off x="685600" y="5216470"/>
              <a:ext cx="8370738" cy="461665"/>
            </a:xfrm>
            <a:prstGeom prst="rect">
              <a:avLst/>
            </a:prstGeom>
            <a:noFill/>
          </p:spPr>
          <p:txBody>
            <a:bodyPr wrap="square" rtlCol="0">
              <a:spAutoFit/>
            </a:bodyPr>
            <a:lstStyle/>
            <a:p>
              <a:r>
                <a:rPr lang="en-GB" sz="2400" dirty="0">
                  <a:latin typeface="Book Antiqua" pitchFamily="18" charset="0"/>
                </a:rPr>
                <a:t>Wales was warmest this time, and Scotland was the coldest</a:t>
              </a:r>
            </a:p>
          </p:txBody>
        </p:sp>
        <p:grpSp>
          <p:nvGrpSpPr>
            <p:cNvPr id="14" name="Group 13"/>
            <p:cNvGrpSpPr/>
            <p:nvPr/>
          </p:nvGrpSpPr>
          <p:grpSpPr>
            <a:xfrm>
              <a:off x="220589" y="5822177"/>
              <a:ext cx="882621" cy="944482"/>
              <a:chOff x="7238622" y="5822177"/>
              <a:chExt cx="882621" cy="944482"/>
            </a:xfrm>
          </p:grpSpPr>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38622" y="5822177"/>
                <a:ext cx="754707" cy="743744"/>
              </a:xfrm>
              <a:prstGeom prst="rect">
                <a:avLst/>
              </a:prstGeom>
            </p:spPr>
          </p:pic>
          <p:sp>
            <p:nvSpPr>
              <p:cNvPr id="16" name="Rectangle 15"/>
              <p:cNvSpPr/>
              <p:nvPr/>
            </p:nvSpPr>
            <p:spPr>
              <a:xfrm>
                <a:off x="7615975" y="5843329"/>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9" name="TextBox 18">
              <a:extLst>
                <a:ext uri="{FF2B5EF4-FFF2-40B4-BE49-F238E27FC236}">
                  <a16:creationId xmlns:a16="http://schemas.microsoft.com/office/drawing/2014/main" id="{D16252A1-8EA3-BA67-D76A-70314988F47E}"/>
                </a:ext>
              </a:extLst>
            </p:cNvPr>
            <p:cNvSpPr txBox="1"/>
            <p:nvPr/>
          </p:nvSpPr>
          <p:spPr>
            <a:xfrm>
              <a:off x="1084979" y="5897524"/>
              <a:ext cx="7903194" cy="830997"/>
            </a:xfrm>
            <a:prstGeom prst="rect">
              <a:avLst/>
            </a:prstGeom>
            <a:noFill/>
          </p:spPr>
          <p:txBody>
            <a:bodyPr wrap="square" rtlCol="0">
              <a:spAutoFit/>
            </a:bodyPr>
            <a:lstStyle/>
            <a:p>
              <a:r>
                <a:rPr lang="en-GB" sz="2400" dirty="0">
                  <a:latin typeface="Book Antiqua" pitchFamily="18" charset="0"/>
                </a:rPr>
                <a:t>Why do you think Scotland was colder than the rest of the UK?</a:t>
              </a:r>
            </a:p>
          </p:txBody>
        </p:sp>
      </p:grpSp>
      <p:sp>
        <p:nvSpPr>
          <p:cNvPr id="1040" name="TextBox 1039">
            <a:hlinkClick r:id="rId6" action="ppaction://hlinksldjump"/>
          </p:cNvPr>
          <p:cNvSpPr txBox="1"/>
          <p:nvPr/>
        </p:nvSpPr>
        <p:spPr>
          <a:xfrm>
            <a:off x="281055" y="2887916"/>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6" action="ppaction://hlinksldjump"/>
              </a:rPr>
              <a:t>Click here to watch the animation!</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skip</a:t>
            </a:r>
          </a:p>
        </p:txBody>
      </p:sp>
    </p:spTree>
    <p:extLst>
      <p:ext uri="{BB962C8B-B14F-4D97-AF65-F5344CB8AC3E}">
        <p14:creationId xmlns:p14="http://schemas.microsoft.com/office/powerpoint/2010/main" val="6570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40"/>
                                        </p:tgtEl>
                                        <p:attrNameLst>
                                          <p:attrName>style.visibility</p:attrName>
                                        </p:attrNameLst>
                                      </p:cBhvr>
                                      <p:to>
                                        <p:strVal val="visible"/>
                                      </p:to>
                                    </p:set>
                                    <p:animEffect transition="in" filter="fade">
                                      <p:cBhvr>
                                        <p:cTn id="30"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572784"/>
      </p:ext>
    </p:extLst>
  </p:cSld>
  <p:clrMapOvr>
    <a:masterClrMapping/>
  </p:clrMapOvr>
  <mc:AlternateContent xmlns:mc="http://schemas.openxmlformats.org/markup-compatibility/2006" xmlns:p14="http://schemas.microsoft.com/office/powerpoint/2010/main">
    <mc:Choice Requires="p14">
      <p:transition spd="slow" advClick="0" advTm="500">
        <p14:wheelReverse spokes="1"/>
      </p:transition>
    </mc:Choice>
    <mc:Fallback xmlns="">
      <p:transition spd="slow" advClick="0" advTm="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301" y="1196752"/>
            <a:ext cx="7554115" cy="4896543"/>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075575" y="3103019"/>
            <a:ext cx="1764802" cy="864096"/>
            <a:chOff x="1011770" y="2924944"/>
            <a:chExt cx="1764802" cy="864096"/>
          </a:xfrm>
        </p:grpSpPr>
        <p:sp>
          <p:nvSpPr>
            <p:cNvPr id="4" name="Right Arrow 3"/>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n 4"/>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1223022" y="2420888"/>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223022" y="3376661"/>
            <a:ext cx="3316336"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223022" y="4217125"/>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831" y="1801678"/>
            <a:ext cx="4010585" cy="3686690"/>
          </a:xfrm>
          <a:prstGeom prst="rect">
            <a:avLst/>
          </a:prstGeom>
        </p:spPr>
      </p:pic>
      <p:sp>
        <p:nvSpPr>
          <p:cNvPr id="8" name="Freeform 7"/>
          <p:cNvSpPr/>
          <p:nvPr/>
        </p:nvSpPr>
        <p:spPr>
          <a:xfrm>
            <a:off x="4416743" y="3364706"/>
            <a:ext cx="45719" cy="540544"/>
          </a:xfrm>
          <a:custGeom>
            <a:avLst/>
            <a:gdLst>
              <a:gd name="connsiteX0" fmla="*/ 52656 w 52656"/>
              <a:gd name="connsiteY0" fmla="*/ 0 h 540544"/>
              <a:gd name="connsiteX1" fmla="*/ 268 w 52656"/>
              <a:gd name="connsiteY1" fmla="*/ 261938 h 540544"/>
              <a:gd name="connsiteX2" fmla="*/ 35987 w 52656"/>
              <a:gd name="connsiteY2" fmla="*/ 540544 h 540544"/>
            </a:gdLst>
            <a:ahLst/>
            <a:cxnLst>
              <a:cxn ang="0">
                <a:pos x="connsiteX0" y="connsiteY0"/>
              </a:cxn>
              <a:cxn ang="0">
                <a:pos x="connsiteX1" y="connsiteY1"/>
              </a:cxn>
              <a:cxn ang="0">
                <a:pos x="connsiteX2" y="connsiteY2"/>
              </a:cxn>
            </a:cxnLst>
            <a:rect l="l" t="t" r="r" b="b"/>
            <a:pathLst>
              <a:path w="52656" h="540544">
                <a:moveTo>
                  <a:pt x="52656" y="0"/>
                </a:moveTo>
                <a:cubicBezTo>
                  <a:pt x="27851" y="85923"/>
                  <a:pt x="3046" y="171847"/>
                  <a:pt x="268" y="261938"/>
                </a:cubicBezTo>
                <a:cubicBezTo>
                  <a:pt x="-2510" y="352029"/>
                  <a:pt x="16738" y="446286"/>
                  <a:pt x="35987" y="5405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17291" y="1440646"/>
            <a:ext cx="4464496" cy="369332"/>
          </a:xfrm>
          <a:prstGeom prst="rect">
            <a:avLst/>
          </a:prstGeom>
          <a:noFill/>
        </p:spPr>
        <p:txBody>
          <a:bodyPr wrap="square" rtlCol="0">
            <a:spAutoFit/>
          </a:bodyPr>
          <a:lstStyle/>
          <a:p>
            <a:r>
              <a:rPr lang="en-GB" b="1" dirty="0">
                <a:solidFill>
                  <a:srgbClr val="FFFF00"/>
                </a:solidFill>
                <a:latin typeface="Book Antiqua" panose="02040602050305030304" pitchFamily="18" charset="0"/>
              </a:rPr>
              <a:t>As the sunlight is shining on the Earth…</a:t>
            </a:r>
          </a:p>
        </p:txBody>
      </p:sp>
      <p:sp>
        <p:nvSpPr>
          <p:cNvPr id="10" name="TextBox 9"/>
          <p:cNvSpPr txBox="1"/>
          <p:nvPr/>
        </p:nvSpPr>
        <p:spPr>
          <a:xfrm>
            <a:off x="1107515" y="4893260"/>
            <a:ext cx="3617416" cy="923330"/>
          </a:xfrm>
          <a:prstGeom prst="rect">
            <a:avLst/>
          </a:prstGeom>
          <a:noFill/>
        </p:spPr>
        <p:txBody>
          <a:bodyPr wrap="square" rtlCol="0">
            <a:spAutoFit/>
          </a:bodyPr>
          <a:lstStyle/>
          <a:p>
            <a:r>
              <a:rPr lang="en-GB" b="1" dirty="0">
                <a:solidFill>
                  <a:srgbClr val="FFFF00"/>
                </a:solidFill>
                <a:latin typeface="Book Antiqua" panose="02040602050305030304" pitchFamily="18" charset="0"/>
              </a:rPr>
              <a:t>…the same amount of light and warmth is spread across more of the surface than at the equator.</a:t>
            </a:r>
          </a:p>
        </p:txBody>
      </p:sp>
      <p:sp>
        <p:nvSpPr>
          <p:cNvPr id="11" name="TextBox 10"/>
          <p:cNvSpPr txBox="1"/>
          <p:nvPr/>
        </p:nvSpPr>
        <p:spPr>
          <a:xfrm>
            <a:off x="1024213" y="3221753"/>
            <a:ext cx="3281618" cy="923330"/>
          </a:xfrm>
          <a:prstGeom prst="rect">
            <a:avLst/>
          </a:prstGeom>
          <a:noFill/>
        </p:spPr>
        <p:txBody>
          <a:bodyPr wrap="square" rtlCol="0">
            <a:spAutoFit/>
          </a:bodyPr>
          <a:lstStyle/>
          <a:p>
            <a:r>
              <a:rPr lang="en-GB" b="1" dirty="0">
                <a:solidFill>
                  <a:schemeClr val="bg1"/>
                </a:solidFill>
                <a:latin typeface="Book Antiqua" panose="02040602050305030304" pitchFamily="18" charset="0"/>
              </a:rPr>
              <a:t>This makes it warm at the equator and cold at the North and South Pole!</a:t>
            </a:r>
          </a:p>
        </p:txBody>
      </p:sp>
      <p:pic>
        <p:nvPicPr>
          <p:cNvPr id="12" name="Picture 4" descr="C:\Users\SamanthaM\AppData\Local\Microsoft\Windows\Temporary Internet Files\Content.IE5\NWBG4FYI\894px-Polar_Bear_0319_-_23-11-0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5927" y="1348607"/>
            <a:ext cx="871440" cy="748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manthaM\AppData\Local\Microsoft\Windows\Temporary Internet Files\Content.IE5\7BFL849Q\baby_emperor_penguin_by_laogephoto-d6094yj[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3068" y="5144106"/>
            <a:ext cx="756109" cy="84860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068357" y="3103019"/>
            <a:ext cx="1764802" cy="864096"/>
            <a:chOff x="1011770" y="2924944"/>
            <a:chExt cx="1764802" cy="864096"/>
          </a:xfrm>
        </p:grpSpPr>
        <p:sp>
          <p:nvSpPr>
            <p:cNvPr id="16" name="Right Arrow 1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n 1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p:cNvCxnSpPr/>
          <p:nvPr/>
        </p:nvCxnSpPr>
        <p:spPr>
          <a:xfrm>
            <a:off x="2771800" y="3382465"/>
            <a:ext cx="4646" cy="724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87773" y="3578960"/>
            <a:ext cx="0" cy="540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068357" y="3114532"/>
            <a:ext cx="1764802" cy="864096"/>
            <a:chOff x="1011770" y="2924944"/>
            <a:chExt cx="1764802" cy="864096"/>
          </a:xfrm>
        </p:grpSpPr>
        <p:sp>
          <p:nvSpPr>
            <p:cNvPr id="22" name="Right Arrow 2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un 2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24"/>
          <p:cNvSpPr/>
          <p:nvPr/>
        </p:nvSpPr>
        <p:spPr>
          <a:xfrm>
            <a:off x="4572000" y="2400325"/>
            <a:ext cx="381000" cy="580777"/>
          </a:xfrm>
          <a:custGeom>
            <a:avLst/>
            <a:gdLst>
              <a:gd name="connsiteX0" fmla="*/ 358775 w 358775"/>
              <a:gd name="connsiteY0" fmla="*/ 0 h 517525"/>
              <a:gd name="connsiteX1" fmla="*/ 269875 w 358775"/>
              <a:gd name="connsiteY1" fmla="*/ 101600 h 517525"/>
              <a:gd name="connsiteX2" fmla="*/ 161925 w 358775"/>
              <a:gd name="connsiteY2" fmla="*/ 234950 h 517525"/>
              <a:gd name="connsiteX3" fmla="*/ 0 w 358775"/>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358775" h="517525">
                <a:moveTo>
                  <a:pt x="358775" y="0"/>
                </a:moveTo>
                <a:cubicBezTo>
                  <a:pt x="330729" y="31221"/>
                  <a:pt x="302683" y="62442"/>
                  <a:pt x="269875" y="101600"/>
                </a:cubicBezTo>
                <a:cubicBezTo>
                  <a:pt x="237067" y="140758"/>
                  <a:pt x="206904" y="165629"/>
                  <a:pt x="161925" y="234950"/>
                </a:cubicBezTo>
                <a:cubicBezTo>
                  <a:pt x="116946" y="304271"/>
                  <a:pt x="58473" y="410898"/>
                  <a:pt x="0" y="5175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2068357" y="2179310"/>
            <a:ext cx="1764802" cy="864096"/>
            <a:chOff x="1011770" y="2924944"/>
            <a:chExt cx="1764802" cy="864096"/>
          </a:xfrm>
        </p:grpSpPr>
        <p:sp>
          <p:nvSpPr>
            <p:cNvPr id="27" name="Right Arrow 26"/>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un 27"/>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2068357" y="4029164"/>
            <a:ext cx="1764802" cy="864096"/>
            <a:chOff x="1011770" y="2924944"/>
            <a:chExt cx="1764802" cy="864096"/>
          </a:xfrm>
        </p:grpSpPr>
        <p:sp>
          <p:nvSpPr>
            <p:cNvPr id="30" name="Right Arrow 29"/>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un 30"/>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33"/>
          <p:cNvSpPr/>
          <p:nvPr/>
        </p:nvSpPr>
        <p:spPr>
          <a:xfrm>
            <a:off x="4508500" y="4206875"/>
            <a:ext cx="263525" cy="523875"/>
          </a:xfrm>
          <a:custGeom>
            <a:avLst/>
            <a:gdLst>
              <a:gd name="connsiteX0" fmla="*/ 0 w 263525"/>
              <a:gd name="connsiteY0" fmla="*/ 0 h 523875"/>
              <a:gd name="connsiteX1" fmla="*/ 123825 w 263525"/>
              <a:gd name="connsiteY1" fmla="*/ 292100 h 523875"/>
              <a:gd name="connsiteX2" fmla="*/ 263525 w 263525"/>
              <a:gd name="connsiteY2" fmla="*/ 523875 h 523875"/>
            </a:gdLst>
            <a:ahLst/>
            <a:cxnLst>
              <a:cxn ang="0">
                <a:pos x="connsiteX0" y="connsiteY0"/>
              </a:cxn>
              <a:cxn ang="0">
                <a:pos x="connsiteX1" y="connsiteY1"/>
              </a:cxn>
              <a:cxn ang="0">
                <a:pos x="connsiteX2" y="connsiteY2"/>
              </a:cxn>
            </a:cxnLst>
            <a:rect l="l" t="t" r="r" b="b"/>
            <a:pathLst>
              <a:path w="263525" h="523875">
                <a:moveTo>
                  <a:pt x="0" y="0"/>
                </a:moveTo>
                <a:cubicBezTo>
                  <a:pt x="39952" y="102394"/>
                  <a:pt x="79904" y="204788"/>
                  <a:pt x="123825" y="292100"/>
                </a:cubicBezTo>
                <a:cubicBezTo>
                  <a:pt x="167746" y="379413"/>
                  <a:pt x="215635" y="451644"/>
                  <a:pt x="263525" y="5238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068357" y="2187168"/>
            <a:ext cx="1764802" cy="864096"/>
            <a:chOff x="1011770" y="2924944"/>
            <a:chExt cx="1764802" cy="864096"/>
          </a:xfrm>
        </p:grpSpPr>
        <p:sp>
          <p:nvSpPr>
            <p:cNvPr id="36" name="Right Arrow 3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un 3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p:nvGrpSpPr>
        <p:grpSpPr>
          <a:xfrm>
            <a:off x="2087118" y="2187168"/>
            <a:ext cx="1764802" cy="864096"/>
            <a:chOff x="1011770" y="2924944"/>
            <a:chExt cx="1764802" cy="864096"/>
          </a:xfrm>
        </p:grpSpPr>
        <p:sp>
          <p:nvSpPr>
            <p:cNvPr id="39" name="Right Arrow 38"/>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un 39"/>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2061946" y="4040677"/>
            <a:ext cx="1764802" cy="864096"/>
            <a:chOff x="1011770" y="2924944"/>
            <a:chExt cx="1764802" cy="864096"/>
          </a:xfrm>
        </p:grpSpPr>
        <p:sp>
          <p:nvSpPr>
            <p:cNvPr id="42" name="Right Arrow 4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un 4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2074070" y="4029164"/>
            <a:ext cx="1764802" cy="864096"/>
            <a:chOff x="1011770" y="2924944"/>
            <a:chExt cx="1764802" cy="864096"/>
          </a:xfrm>
        </p:grpSpPr>
        <p:sp>
          <p:nvSpPr>
            <p:cNvPr id="45" name="Right Arrow 44"/>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un 45"/>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4416976" y="3212976"/>
            <a:ext cx="3649139" cy="479732"/>
            <a:chOff x="4416976" y="3212976"/>
            <a:chExt cx="3649139" cy="479732"/>
          </a:xfrm>
        </p:grpSpPr>
        <p:cxnSp>
          <p:nvCxnSpPr>
            <p:cNvPr id="48" name="Straight Connector 47"/>
            <p:cNvCxnSpPr/>
            <p:nvPr/>
          </p:nvCxnSpPr>
          <p:spPr>
            <a:xfrm flipV="1">
              <a:off x="4416976" y="3645024"/>
              <a:ext cx="3611408" cy="476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32240" y="3212976"/>
              <a:ext cx="1333875"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Equator</a:t>
              </a:r>
            </a:p>
          </p:txBody>
        </p:sp>
      </p:grpSp>
      <p:pic>
        <p:nvPicPr>
          <p:cNvPr id="14" name="Picture 6" descr="C:\Users\SamanthaM\AppData\Local\Microsoft\Windows\Temporary Internet Files\Content.IE5\NWBG4FYI\camellos[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83720" y="3301663"/>
            <a:ext cx="1054804" cy="84342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5701133" y="2400325"/>
            <a:ext cx="988043" cy="461665"/>
            <a:chOff x="5701133" y="2400325"/>
            <a:chExt cx="988043" cy="461665"/>
          </a:xfrm>
        </p:grpSpPr>
        <p:sp>
          <p:nvSpPr>
            <p:cNvPr id="51" name="TextBox 50"/>
            <p:cNvSpPr txBox="1"/>
            <p:nvPr/>
          </p:nvSpPr>
          <p:spPr>
            <a:xfrm>
              <a:off x="5933067" y="2400325"/>
              <a:ext cx="756109" cy="461665"/>
            </a:xfrm>
            <a:prstGeom prst="rect">
              <a:avLst/>
            </a:prstGeom>
            <a:noFill/>
          </p:spPr>
          <p:txBody>
            <a:bodyPr wrap="square" rtlCol="0">
              <a:spAutoFit/>
            </a:bodyPr>
            <a:lstStyle/>
            <a:p>
              <a:r>
                <a:rPr lang="en-GB" sz="2400" b="1" dirty="0">
                  <a:solidFill>
                    <a:srgbClr val="FF0000"/>
                  </a:solidFill>
                  <a:latin typeface="Book Antiqua" panose="02040602050305030304" pitchFamily="18" charset="0"/>
                </a:rPr>
                <a:t>UK</a:t>
              </a:r>
            </a:p>
          </p:txBody>
        </p:sp>
        <p:cxnSp>
          <p:nvCxnSpPr>
            <p:cNvPr id="53" name="Straight Arrow Connector 52"/>
            <p:cNvCxnSpPr/>
            <p:nvPr/>
          </p:nvCxnSpPr>
          <p:spPr>
            <a:xfrm flipH="1">
              <a:off x="5701133" y="2674659"/>
              <a:ext cx="289587" cy="98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a:hlinkClick r:id="rId6" action="ppaction://hlinksldjump"/>
          </p:cNvPr>
          <p:cNvSpPr txBox="1"/>
          <p:nvPr/>
        </p:nvSpPr>
        <p:spPr>
          <a:xfrm>
            <a:off x="323528" y="5661248"/>
            <a:ext cx="8496944" cy="1077218"/>
          </a:xfrm>
          <a:prstGeom prst="rect">
            <a:avLst/>
          </a:prstGeom>
          <a:solidFill>
            <a:srgbClr val="FFFF00"/>
          </a:solidFill>
          <a:ln>
            <a:solidFill>
              <a:schemeClr val="tx1"/>
            </a:solidFill>
          </a:ln>
        </p:spPr>
        <p:txBody>
          <a:bodyPr wrap="square" rtlCol="0">
            <a:spAutoFit/>
          </a:bodyPr>
          <a:lstStyle/>
          <a:p>
            <a:pPr algn="ctr"/>
            <a:r>
              <a:rPr lang="en-GB" sz="3200" dirty="0">
                <a:solidFill>
                  <a:srgbClr val="FFFF00"/>
                </a:solidFill>
                <a:latin typeface="Book Antiqua" panose="02040602050305030304" pitchFamily="18" charset="0"/>
                <a:hlinkClick r:id="rId6" action="ppaction://hlinksldjump"/>
              </a:rPr>
              <a:t>Click here to replay!</a:t>
            </a:r>
            <a:endParaRPr lang="en-GB" sz="3200" dirty="0">
              <a:solidFill>
                <a:srgbClr val="FFFF00"/>
              </a:solidFill>
              <a:latin typeface="Book Antiqua" panose="02040602050305030304" pitchFamily="18" charset="0"/>
            </a:endParaRPr>
          </a:p>
          <a:p>
            <a:pPr algn="ctr"/>
            <a:r>
              <a:rPr lang="en-GB" sz="3200" dirty="0">
                <a:latin typeface="Book Antiqua" panose="02040602050305030304" pitchFamily="18" charset="0"/>
              </a:rPr>
              <a:t>or click outside this box to move on.</a:t>
            </a:r>
          </a:p>
        </p:txBody>
      </p:sp>
    </p:spTree>
    <p:extLst>
      <p:ext uri="{BB962C8B-B14F-4D97-AF65-F5344CB8AC3E}">
        <p14:creationId xmlns:p14="http://schemas.microsoft.com/office/powerpoint/2010/main" val="17719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 presetClass="entr" presetSubtype="0" fill="hold" nodeType="withEffect">
                                  <p:stCondLst>
                                    <p:cond delay="500"/>
                                  </p:stCondLst>
                                  <p:childTnLst>
                                    <p:set>
                                      <p:cBhvr>
                                        <p:cTn id="15" dur="1" fill="hold">
                                          <p:stCondLst>
                                            <p:cond delay="0"/>
                                          </p:stCondLst>
                                        </p:cTn>
                                        <p:tgtEl>
                                          <p:spTgt spid="50"/>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0-#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0-#ppt_w/2"/>
                                          </p:val>
                                        </p:tav>
                                        <p:tav tm="100000">
                                          <p:val>
                                            <p:strVal val="#ppt_x"/>
                                          </p:val>
                                        </p:tav>
                                      </p:tavLst>
                                    </p:anim>
                                    <p:anim calcmode="lin" valueType="num">
                                      <p:cBhvr additive="base">
                                        <p:cTn id="32" dur="10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9"/>
                                        </p:tgtEl>
                                        <p:attrNameLst>
                                          <p:attrName>style.visibility</p:attrName>
                                        </p:attrNameLst>
                                      </p:cBhvr>
                                      <p:to>
                                        <p:strVal val="hidden"/>
                                      </p:to>
                                    </p:se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0-#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1000" fill="hold"/>
                                        <p:tgtEl>
                                          <p:spTgt spid="41"/>
                                        </p:tgtEl>
                                        <p:attrNameLst>
                                          <p:attrName>ppt_x</p:attrName>
                                        </p:attrNameLst>
                                      </p:cBhvr>
                                      <p:tavLst>
                                        <p:tav tm="0">
                                          <p:val>
                                            <p:strVal val="0-#ppt_w/2"/>
                                          </p:val>
                                        </p:tav>
                                        <p:tav tm="100000">
                                          <p:val>
                                            <p:strVal val="#ppt_x"/>
                                          </p:val>
                                        </p:tav>
                                      </p:tavLst>
                                    </p:anim>
                                    <p:anim calcmode="lin" valueType="num">
                                      <p:cBhvr additive="base">
                                        <p:cTn id="52" dur="10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 presetClass="exit" presetSubtype="0" fill="hold" nodeType="after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1"/>
                                        </p:tgtEl>
                                        <p:attrNameLst>
                                          <p:attrName>style.visibility</p:attrName>
                                        </p:attrNameLst>
                                      </p:cBhvr>
                                      <p:to>
                                        <p:strVal val="hidden"/>
                                      </p:to>
                                    </p:set>
                                  </p:childTnLst>
                                </p:cTn>
                              </p:par>
                            </p:childTnLst>
                          </p:cTn>
                        </p:par>
                        <p:par>
                          <p:cTn id="60" fill="hold">
                            <p:stCondLst>
                              <p:cond delay="5500"/>
                            </p:stCondLst>
                            <p:childTnLst>
                              <p:par>
                                <p:cTn id="61" presetID="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000" fill="hold"/>
                                        <p:tgtEl>
                                          <p:spTgt spid="21"/>
                                        </p:tgtEl>
                                        <p:attrNameLst>
                                          <p:attrName>ppt_x</p:attrName>
                                        </p:attrNameLst>
                                      </p:cBhvr>
                                      <p:tavLst>
                                        <p:tav tm="0">
                                          <p:val>
                                            <p:strVal val="0-#ppt_w/2"/>
                                          </p:val>
                                        </p:tav>
                                        <p:tav tm="100000">
                                          <p:val>
                                            <p:strVal val="#ppt_x"/>
                                          </p:val>
                                        </p:tav>
                                      </p:tavLst>
                                    </p:anim>
                                    <p:anim calcmode="lin" valueType="num">
                                      <p:cBhvr additive="base">
                                        <p:cTn id="64" dur="10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0-#ppt_w/2"/>
                                          </p:val>
                                        </p:tav>
                                        <p:tav tm="100000">
                                          <p:val>
                                            <p:strVal val="#ppt_x"/>
                                          </p:val>
                                        </p:tav>
                                      </p:tavLst>
                                    </p:anim>
                                    <p:anim calcmode="lin" valueType="num">
                                      <p:cBhvr additive="base">
                                        <p:cTn id="68" dur="10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1000" fill="hold"/>
                                        <p:tgtEl>
                                          <p:spTgt spid="44"/>
                                        </p:tgtEl>
                                        <p:attrNameLst>
                                          <p:attrName>ppt_x</p:attrName>
                                        </p:attrNameLst>
                                      </p:cBhvr>
                                      <p:tavLst>
                                        <p:tav tm="0">
                                          <p:val>
                                            <p:strVal val="0-#ppt_w/2"/>
                                          </p:val>
                                        </p:tav>
                                        <p:tav tm="100000">
                                          <p:val>
                                            <p:strVal val="#ppt_x"/>
                                          </p:val>
                                        </p:tav>
                                      </p:tavLst>
                                    </p:anim>
                                    <p:anim calcmode="lin" valueType="num">
                                      <p:cBhvr additive="base">
                                        <p:cTn id="72" dur="1000" fill="hold"/>
                                        <p:tgtEl>
                                          <p:spTgt spid="44"/>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1" presetClass="exit" presetSubtype="0" fill="hold" nodeType="afterEffect">
                                  <p:stCondLst>
                                    <p:cond delay="0"/>
                                  </p:stCondLst>
                                  <p:childTnLst>
                                    <p:set>
                                      <p:cBhvr>
                                        <p:cTn id="75" dur="1" fill="hold">
                                          <p:stCondLst>
                                            <p:cond delay="0"/>
                                          </p:stCondLst>
                                        </p:cTn>
                                        <p:tgtEl>
                                          <p:spTgt spid="2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4"/>
                                        </p:tgtEl>
                                        <p:attrNameLst>
                                          <p:attrName>style.visibility</p:attrName>
                                        </p:attrNameLst>
                                      </p:cBhvr>
                                      <p:to>
                                        <p:strVal val="hidden"/>
                                      </p:to>
                                    </p:set>
                                  </p:childTnLst>
                                </p:cTn>
                              </p:par>
                            </p:childTnLst>
                          </p:cTn>
                        </p:par>
                        <p:par>
                          <p:cTn id="80" fill="hold">
                            <p:stCondLst>
                              <p:cond delay="6500"/>
                            </p:stCondLst>
                            <p:childTnLst>
                              <p:par>
                                <p:cTn id="81" presetID="10" presetClass="exit" presetSubtype="0" fill="hold" grpId="1" nodeType="after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
                                        <p:tgtEl>
                                          <p:spTgt spid="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10">
                                            <p:txEl>
                                              <p:pRg st="0" end="0"/>
                                            </p:txEl>
                                          </p:spTgt>
                                        </p:tgtEl>
                                        <p:attrNameLst>
                                          <p:attrName>style.visibility</p:attrName>
                                        </p:attrNameLst>
                                      </p:cBhvr>
                                      <p:to>
                                        <p:strVal val="visible"/>
                                      </p:to>
                                    </p:set>
                                    <p:animEffect transition="in" filter="fade">
                                      <p:cBhvr>
                                        <p:cTn id="96" dur="500"/>
                                        <p:tgtEl>
                                          <p:spTgt spid="10">
                                            <p:txEl>
                                              <p:pRg st="0" end="0"/>
                                            </p:txEl>
                                          </p:spTgt>
                                        </p:tgtEl>
                                      </p:cBhvr>
                                    </p:animEffect>
                                  </p:childTnLst>
                                </p:cTn>
                              </p:par>
                            </p:childTnLst>
                          </p:cTn>
                        </p:par>
                        <p:par>
                          <p:cTn id="97" fill="hold">
                            <p:stCondLst>
                              <p:cond delay="7500"/>
                            </p:stCondLst>
                            <p:childTnLst>
                              <p:par>
                                <p:cTn id="98" presetID="10" presetClass="entr" presetSubtype="0" fill="hold" grpId="0" nodeType="afterEffect">
                                  <p:stCondLst>
                                    <p:cond delay="2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par>
                          <p:cTn id="109" fill="hold">
                            <p:stCondLst>
                              <p:cond delay="11000"/>
                            </p:stCondLst>
                            <p:childTnLst>
                              <p:par>
                                <p:cTn id="110" presetID="10" presetClass="exit" presetSubtype="0" fill="hold" grpId="1" nodeType="afterEffect">
                                  <p:stCondLst>
                                    <p:cond delay="300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10" presetClass="exit" presetSubtype="0" fill="hold" grpId="1" nodeType="withEffect">
                                  <p:stCondLst>
                                    <p:cond delay="300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300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3000"/>
                                  </p:stCondLst>
                                  <p:childTnLst>
                                    <p:animEffect transition="out" filter="fade">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childTnLst>
                          </p:cTn>
                        </p:par>
                        <p:par>
                          <p:cTn id="122" fill="hold">
                            <p:stCondLst>
                              <p:cond delay="14500"/>
                            </p:stCondLst>
                            <p:childTnLst>
                              <p:par>
                                <p:cTn id="123" presetID="0" presetClass="path" presetSubtype="0" accel="50000" decel="50000" fill="hold" grpId="1" nodeType="afterEffect">
                                  <p:stCondLst>
                                    <p:cond delay="0"/>
                                  </p:stCondLst>
                                  <p:childTnLst>
                                    <p:animMotion origin="layout" path="M -3.33333E-6 -1.11111E-6 C -0.00295 0.00185 -0.00434 0.00695 -0.00659 0.00995 C -0.00955 0.01412 -0.01198 0.01852 -0.0151 0.02153 C -0.02187 0.02824 -0.02864 0.03634 -0.03541 0.04375 C -0.03819 0.04722 -0.04045 0.05208 -0.0434 0.0544 C -0.05364 0.0632 -0.06354 0.07408 -0.07395 0.08171 C -0.07899 0.08912 -0.08663 0.09213 -0.0927 0.09514 C -0.09687 0.09954 -0.10191 0.09954 -0.10625 0.10255 C -0.1125 0.10718 -0.11909 0.11042 -0.12586 0.11458 C -0.12951 0.11713 -0.13246 0.12107 -0.13628 0.12199 C -0.1401 0.1257 -0.14392 0.1287 -0.14809 0.12963 C -0.15052 0.13125 -0.1526 0.13264 -0.1552 0.13357 C -0.15816 0.13542 -0.16093 0.13634 -0.16406 0.13796 C -0.16875 0.14421 -0.17361 0.14491 -0.17847 0.14838 C -0.18125 0.15046 -0.18663 0.15347 -0.18663 0.1537 C -0.19097 0.16134 -0.196 0.16111 -0.20139 0.16343 C -0.20659 0.16551 -0.2125 0.1706 -0.2177 0.1706 " pathEditMode="relative" rAng="0" ptsTypes="ffffffffffffffffA">
                                      <p:cBhvr>
                                        <p:cTn id="124" dur="2000" fill="hold"/>
                                        <p:tgtEl>
                                          <p:spTgt spid="25"/>
                                        </p:tgtEl>
                                        <p:attrNameLst>
                                          <p:attrName>ppt_x</p:attrName>
                                          <p:attrName>ppt_y</p:attrName>
                                        </p:attrNameLst>
                                      </p:cBhvr>
                                      <p:rCtr x="-10885" y="8519"/>
                                    </p:animMotion>
                                  </p:childTnLst>
                                </p:cTn>
                              </p:par>
                              <p:par>
                                <p:cTn id="125" presetID="35" presetClass="path" presetSubtype="0" accel="50000" decel="50000" fill="hold" grpId="1" nodeType="withEffect">
                                  <p:stCondLst>
                                    <p:cond delay="0"/>
                                  </p:stCondLst>
                                  <p:childTnLst>
                                    <p:animMotion origin="layout" path="M 3.33333E-6 -1.11111E-6 L -0.14289 0.04375 " pathEditMode="relative" rAng="0" ptsTypes="AA">
                                      <p:cBhvr>
                                        <p:cTn id="126" dur="2000" fill="hold"/>
                                        <p:tgtEl>
                                          <p:spTgt spid="8"/>
                                        </p:tgtEl>
                                        <p:attrNameLst>
                                          <p:attrName>ppt_x</p:attrName>
                                          <p:attrName>ppt_y</p:attrName>
                                        </p:attrNameLst>
                                      </p:cBhvr>
                                      <p:rCtr x="-7153" y="2176"/>
                                    </p:animMotion>
                                  </p:childTnLst>
                                </p:cTn>
                              </p:par>
                            </p:childTnLst>
                          </p:cTn>
                        </p:par>
                        <p:par>
                          <p:cTn id="127" fill="hold">
                            <p:stCondLst>
                              <p:cond delay="16500"/>
                            </p:stCondLst>
                            <p:childTnLst>
                              <p:par>
                                <p:cTn id="128" presetID="10" presetClass="exit" presetSubtype="0" fill="hold" grpId="2" nodeType="afterEffect">
                                  <p:stCondLst>
                                    <p:cond delay="0"/>
                                  </p:stCondLst>
                                  <p:childTnLst>
                                    <p:animEffect transition="out" filter="fade">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par>
                          <p:cTn id="134" fill="hold">
                            <p:stCondLst>
                              <p:cond delay="17000"/>
                            </p:stCondLst>
                            <p:childTnLst>
                              <p:par>
                                <p:cTn id="135" presetID="10" presetClass="entr" presetSubtype="0" fill="hold"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par>
                                <p:cTn id="138" presetID="10"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500"/>
                                        <p:tgtEl>
                                          <p:spTgt spid="20"/>
                                        </p:tgtEl>
                                      </p:cBhvr>
                                    </p:animEffect>
                                  </p:childTnLst>
                                </p:cTn>
                              </p:par>
                              <p:par>
                                <p:cTn id="141" presetID="10" presetClass="exit" presetSubtype="0" fill="hold" grpId="0" nodeType="withEffect">
                                  <p:stCondLst>
                                    <p:cond delay="3000"/>
                                  </p:stCondLst>
                                  <p:childTnLst>
                                    <p:animEffect transition="out" filter="fade">
                                      <p:cBhvr>
                                        <p:cTn id="142" dur="500"/>
                                        <p:tgtEl>
                                          <p:spTgt spid="10">
                                            <p:txEl>
                                              <p:pRg st="0" end="0"/>
                                            </p:txEl>
                                          </p:spTgt>
                                        </p:tgtEl>
                                      </p:cBhvr>
                                    </p:animEffect>
                                    <p:set>
                                      <p:cBhvr>
                                        <p:cTn id="143" dur="1" fill="hold">
                                          <p:stCondLst>
                                            <p:cond delay="499"/>
                                          </p:stCondLst>
                                        </p:cTn>
                                        <p:tgtEl>
                                          <p:spTgt spid="10">
                                            <p:txEl>
                                              <p:pRg st="0" end="0"/>
                                            </p:txEl>
                                          </p:spTgt>
                                        </p:tgtEl>
                                        <p:attrNameLst>
                                          <p:attrName>style.visibility</p:attrName>
                                        </p:attrNameLst>
                                      </p:cBhvr>
                                      <p:to>
                                        <p:strVal val="hidden"/>
                                      </p:to>
                                    </p:set>
                                  </p:childTnLst>
                                </p:cTn>
                              </p:par>
                              <p:par>
                                <p:cTn id="144" presetID="10" presetClass="exit" presetSubtype="0" fill="hold" nodeType="withEffect">
                                  <p:stCondLst>
                                    <p:cond delay="3000"/>
                                  </p:stCondLst>
                                  <p:childTnLst>
                                    <p:animEffect transition="out" filter="fade">
                                      <p:cBhvr>
                                        <p:cTn id="145" dur="500"/>
                                        <p:tgtEl>
                                          <p:spTgt spid="19"/>
                                        </p:tgtEl>
                                      </p:cBhvr>
                                    </p:animEffect>
                                    <p:set>
                                      <p:cBhvr>
                                        <p:cTn id="146" dur="1" fill="hold">
                                          <p:stCondLst>
                                            <p:cond delay="499"/>
                                          </p:stCondLst>
                                        </p:cTn>
                                        <p:tgtEl>
                                          <p:spTgt spid="19"/>
                                        </p:tgtEl>
                                        <p:attrNameLst>
                                          <p:attrName>style.visibility</p:attrName>
                                        </p:attrNameLst>
                                      </p:cBhvr>
                                      <p:to>
                                        <p:strVal val="hidden"/>
                                      </p:to>
                                    </p:set>
                                  </p:childTnLst>
                                </p:cTn>
                              </p:par>
                              <p:par>
                                <p:cTn id="147" presetID="10" presetClass="exit" presetSubtype="0" fill="hold" nodeType="withEffect">
                                  <p:stCondLst>
                                    <p:cond delay="3000"/>
                                  </p:stCondLst>
                                  <p:childTnLst>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childTnLst>
                          </p:cTn>
                        </p:par>
                        <p:par>
                          <p:cTn id="150" fill="hold">
                            <p:stCondLst>
                              <p:cond delay="20500"/>
                            </p:stCondLst>
                            <p:childTnLst>
                              <p:par>
                                <p:cTn id="151" presetID="10" presetClass="entr" presetSubtype="0" fill="hold" nodeType="afterEffect">
                                  <p:stCondLst>
                                    <p:cond delay="0"/>
                                  </p:stCondLst>
                                  <p:childTnLst>
                                    <p:set>
                                      <p:cBhvr>
                                        <p:cTn id="152" dur="1" fill="hold">
                                          <p:stCondLst>
                                            <p:cond delay="0"/>
                                          </p:stCondLst>
                                        </p:cTn>
                                        <p:tgtEl>
                                          <p:spTgt spid="11">
                                            <p:txEl>
                                              <p:pRg st="0" end="0"/>
                                            </p:txEl>
                                          </p:spTgt>
                                        </p:tgtEl>
                                        <p:attrNameLst>
                                          <p:attrName>style.visibility</p:attrName>
                                        </p:attrNameLst>
                                      </p:cBhvr>
                                      <p:to>
                                        <p:strVal val="visible"/>
                                      </p:to>
                                    </p:set>
                                    <p:animEffect transition="in" filter="fade">
                                      <p:cBhvr>
                                        <p:cTn id="153" dur="500"/>
                                        <p:tgtEl>
                                          <p:spTgt spid="11">
                                            <p:txEl>
                                              <p:pRg st="0" end="0"/>
                                            </p:txEl>
                                          </p:spTgt>
                                        </p:tgtEl>
                                      </p:cBhvr>
                                    </p:animEffect>
                                  </p:childTnLst>
                                </p:cTn>
                              </p:par>
                            </p:childTnLst>
                          </p:cTn>
                        </p:par>
                        <p:par>
                          <p:cTn id="154" fill="hold">
                            <p:stCondLst>
                              <p:cond delay="21000"/>
                            </p:stCondLst>
                            <p:childTnLst>
                              <p:par>
                                <p:cTn id="155" presetID="10" presetClass="entr" presetSubtype="0" fill="hold"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fade">
                                      <p:cBhvr>
                                        <p:cTn id="157" dur="500"/>
                                        <p:tgtEl>
                                          <p:spTgt spid="12"/>
                                        </p:tgtEl>
                                      </p:cBhvr>
                                    </p:animEffect>
                                  </p:childTnLst>
                                </p:cTn>
                              </p:par>
                            </p:childTnLst>
                          </p:cTn>
                        </p:par>
                        <p:par>
                          <p:cTn id="158" fill="hold">
                            <p:stCondLst>
                              <p:cond delay="21500"/>
                            </p:stCondLst>
                            <p:childTnLst>
                              <p:par>
                                <p:cTn id="159" presetID="10" presetClass="entr" presetSubtype="0" fill="hold" nodeType="afterEffect">
                                  <p:stCondLst>
                                    <p:cond delay="0"/>
                                  </p:stCondLst>
                                  <p:childTnLst>
                                    <p:set>
                                      <p:cBhvr>
                                        <p:cTn id="160" dur="1" fill="hold">
                                          <p:stCondLst>
                                            <p:cond delay="0"/>
                                          </p:stCondLst>
                                        </p:cTn>
                                        <p:tgtEl>
                                          <p:spTgt spid="14"/>
                                        </p:tgtEl>
                                        <p:attrNameLst>
                                          <p:attrName>style.visibility</p:attrName>
                                        </p:attrNameLst>
                                      </p:cBhvr>
                                      <p:to>
                                        <p:strVal val="visible"/>
                                      </p:to>
                                    </p:set>
                                    <p:animEffect transition="in" filter="fade">
                                      <p:cBhvr>
                                        <p:cTn id="161" dur="500"/>
                                        <p:tgtEl>
                                          <p:spTgt spid="14"/>
                                        </p:tgtEl>
                                      </p:cBhvr>
                                    </p:animEffect>
                                  </p:childTnLst>
                                </p:cTn>
                              </p:par>
                            </p:childTnLst>
                          </p:cTn>
                        </p:par>
                        <p:par>
                          <p:cTn id="162" fill="hold">
                            <p:stCondLst>
                              <p:cond delay="22000"/>
                            </p:stCondLst>
                            <p:childTnLst>
                              <p:par>
                                <p:cTn id="163" presetID="10" presetClass="entr" presetSubtype="0" fill="hold" nodeType="afterEffect">
                                  <p:stCondLst>
                                    <p:cond delay="0"/>
                                  </p:stCondLst>
                                  <p:childTnLst>
                                    <p:set>
                                      <p:cBhvr>
                                        <p:cTn id="164" dur="1" fill="hold">
                                          <p:stCondLst>
                                            <p:cond delay="0"/>
                                          </p:stCondLst>
                                        </p:cTn>
                                        <p:tgtEl>
                                          <p:spTgt spid="13"/>
                                        </p:tgtEl>
                                        <p:attrNameLst>
                                          <p:attrName>style.visibility</p:attrName>
                                        </p:attrNameLst>
                                      </p:cBhvr>
                                      <p:to>
                                        <p:strVal val="visible"/>
                                      </p:to>
                                    </p:set>
                                    <p:animEffect transition="in" filter="fade">
                                      <p:cBhvr>
                                        <p:cTn id="165" dur="500"/>
                                        <p:tgtEl>
                                          <p:spTgt spid="1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18" grpId="0" animBg="1"/>
      <p:bldP spid="18" grpId="1" animBg="1"/>
      <p:bldP spid="32" grpId="0" animBg="1"/>
      <p:bldP spid="32" grpId="1" animBg="1"/>
      <p:bldP spid="8" grpId="0" animBg="1"/>
      <p:bldP spid="8" grpId="1" animBg="1"/>
      <p:bldP spid="8" grpId="2" animBg="1"/>
      <p:bldP spid="9" grpId="0"/>
      <p:bldP spid="9" grpId="1"/>
      <p:bldP spid="10" grpId="0" build="allAtOnce"/>
      <p:bldP spid="25" grpId="0" animBg="1"/>
      <p:bldP spid="25" grpId="1" animBg="1"/>
      <p:bldP spid="25" grpId="2" animBg="1"/>
      <p:bldP spid="34" grpId="0" animBg="1"/>
      <p:bldP spid="34" grpId="1"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nowfall in night sky">
            <a:extLst>
              <a:ext uri="{FF2B5EF4-FFF2-40B4-BE49-F238E27FC236}">
                <a16:creationId xmlns:a16="http://schemas.microsoft.com/office/drawing/2014/main" id="{F73F9B91-D5EF-CCC2-5E6B-D76FF5F5A7C5}"/>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970080" y="-265720"/>
            <a:ext cx="11084160" cy="7389440"/>
          </a:xfrm>
          <a:prstGeom prst="rect">
            <a:avLst/>
          </a:prstGeom>
        </p:spPr>
      </p:pic>
      <p:graphicFrame>
        <p:nvGraphicFramePr>
          <p:cNvPr id="2" name="Chart 1">
            <a:extLst>
              <a:ext uri="{FF2B5EF4-FFF2-40B4-BE49-F238E27FC236}">
                <a16:creationId xmlns:a16="http://schemas.microsoft.com/office/drawing/2014/main" id="{9E4CDEBB-517C-D417-EA9E-2127DBC2288F}"/>
              </a:ext>
            </a:extLst>
          </p:cNvPr>
          <p:cNvGraphicFramePr>
            <a:graphicFrameLocks/>
          </p:cNvGraphicFramePr>
          <p:nvPr>
            <p:extLst>
              <p:ext uri="{D42A27DB-BD31-4B8C-83A1-F6EECF244321}">
                <p14:modId xmlns:p14="http://schemas.microsoft.com/office/powerpoint/2010/main" val="4262752359"/>
              </p:ext>
            </p:extLst>
          </p:nvPr>
        </p:nvGraphicFramePr>
        <p:xfrm>
          <a:off x="323528" y="1445948"/>
          <a:ext cx="8496944" cy="50793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Which country was the coldest </a:t>
            </a:r>
            <a:br>
              <a:rPr lang="en-GB" sz="3200" b="1" dirty="0">
                <a:latin typeface="Book Antiqua" pitchFamily="18" charset="0"/>
              </a:rPr>
            </a:br>
            <a:r>
              <a:rPr lang="en-GB" sz="3200" b="1" u="sng" dirty="0">
                <a:latin typeface="Book Antiqua" pitchFamily="18" charset="0"/>
              </a:rPr>
              <a:t>in December</a:t>
            </a:r>
            <a:r>
              <a:rPr lang="en-GB" sz="3200" b="1" dirty="0">
                <a:latin typeface="Book Antiqua" pitchFamily="18" charset="0"/>
              </a:rPr>
              <a:t>?</a:t>
            </a:r>
          </a:p>
        </p:txBody>
      </p:sp>
      <p:grpSp>
        <p:nvGrpSpPr>
          <p:cNvPr id="7" name="Group 6"/>
          <p:cNvGrpSpPr/>
          <p:nvPr/>
        </p:nvGrpSpPr>
        <p:grpSpPr>
          <a:xfrm>
            <a:off x="1187624" y="409600"/>
            <a:ext cx="828796" cy="923330"/>
            <a:chOff x="7056784" y="5805264"/>
            <a:chExt cx="828796" cy="923330"/>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3347864" y="2160137"/>
            <a:ext cx="3888432" cy="646331"/>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Northern Ireland was the coldest country in December. </a:t>
            </a:r>
          </a:p>
        </p:txBody>
      </p:sp>
      <p:sp>
        <p:nvSpPr>
          <p:cNvPr id="3" name="Down Arrow 2"/>
          <p:cNvSpPr/>
          <p:nvPr/>
        </p:nvSpPr>
        <p:spPr>
          <a:xfrm rot="1299015" flipH="1">
            <a:off x="3091535" y="2893085"/>
            <a:ext cx="354690" cy="716691"/>
          </a:xfrm>
          <a:prstGeom prst="downArrow">
            <a:avLst>
              <a:gd name="adj1" fmla="val 39299"/>
              <a:gd name="adj2" fmla="val 74910"/>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23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orest glade in sunshine">
            <a:extLst>
              <a:ext uri="{FF2B5EF4-FFF2-40B4-BE49-F238E27FC236}">
                <a16:creationId xmlns:a16="http://schemas.microsoft.com/office/drawing/2014/main" id="{27E17561-A85D-4477-3575-311F09B346D6}"/>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1109067" y="-603448"/>
            <a:ext cx="11873755" cy="7756947"/>
          </a:xfrm>
          <a:prstGeom prst="rect">
            <a:avLst/>
          </a:prstGeom>
        </p:spPr>
      </p:pic>
      <p:sp>
        <p:nvSpPr>
          <p:cNvPr id="6" name="TextBox 5"/>
          <p:cNvSpPr txBox="1"/>
          <p:nvPr/>
        </p:nvSpPr>
        <p:spPr>
          <a:xfrm>
            <a:off x="251520" y="332656"/>
            <a:ext cx="8496944" cy="1077218"/>
          </a:xfrm>
          <a:prstGeom prst="rect">
            <a:avLst/>
          </a:prstGeom>
          <a:noFill/>
        </p:spPr>
        <p:txBody>
          <a:bodyPr wrap="square" rtlCol="0">
            <a:spAutoFit/>
          </a:bodyPr>
          <a:lstStyle/>
          <a:p>
            <a:pPr algn="ctr"/>
            <a:r>
              <a:rPr lang="en-GB" sz="3200" b="1" dirty="0">
                <a:latin typeface="Book Antiqua" pitchFamily="18" charset="0"/>
              </a:rPr>
              <a:t>	Which country was the warmest </a:t>
            </a:r>
            <a:br>
              <a:rPr lang="en-GB" sz="3200" b="1" dirty="0">
                <a:latin typeface="Book Antiqua" pitchFamily="18" charset="0"/>
              </a:rPr>
            </a:br>
            <a:r>
              <a:rPr lang="en-GB" sz="3200" b="1" u="sng" dirty="0">
                <a:latin typeface="Book Antiqua" pitchFamily="18" charset="0"/>
              </a:rPr>
              <a:t>in March</a:t>
            </a:r>
            <a:r>
              <a:rPr lang="en-GB" sz="3200" b="1" dirty="0">
                <a:latin typeface="Book Antiqua" pitchFamily="18" charset="0"/>
              </a:rPr>
              <a:t>?</a:t>
            </a:r>
          </a:p>
        </p:txBody>
      </p:sp>
      <p:grpSp>
        <p:nvGrpSpPr>
          <p:cNvPr id="7" name="Group 6"/>
          <p:cNvGrpSpPr/>
          <p:nvPr/>
        </p:nvGrpSpPr>
        <p:grpSpPr>
          <a:xfrm>
            <a:off x="1135593" y="409600"/>
            <a:ext cx="828796" cy="923330"/>
            <a:chOff x="7056784" y="5805264"/>
            <a:chExt cx="828796" cy="92333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aphicFrame>
        <p:nvGraphicFramePr>
          <p:cNvPr id="2" name="Chart 1">
            <a:extLst>
              <a:ext uri="{FF2B5EF4-FFF2-40B4-BE49-F238E27FC236}">
                <a16:creationId xmlns:a16="http://schemas.microsoft.com/office/drawing/2014/main" id="{DDEEF1D9-A9B0-E95E-948F-2B4FE00C6ACA}"/>
              </a:ext>
            </a:extLst>
          </p:cNvPr>
          <p:cNvGraphicFramePr>
            <a:graphicFrameLocks/>
          </p:cNvGraphicFramePr>
          <p:nvPr>
            <p:extLst>
              <p:ext uri="{D42A27DB-BD31-4B8C-83A1-F6EECF244321}">
                <p14:modId xmlns:p14="http://schemas.microsoft.com/office/powerpoint/2010/main" val="616043701"/>
              </p:ext>
            </p:extLst>
          </p:nvPr>
        </p:nvGraphicFramePr>
        <p:xfrm>
          <a:off x="251520" y="1439367"/>
          <a:ext cx="8496944" cy="507939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846274" y="2022812"/>
            <a:ext cx="3888432" cy="646331"/>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a:latin typeface="Book Antiqua" panose="02040602050305030304" pitchFamily="18" charset="0"/>
              </a:rPr>
              <a:t>Wales was the warmest country in March. </a:t>
            </a:r>
          </a:p>
        </p:txBody>
      </p:sp>
      <p:sp>
        <p:nvSpPr>
          <p:cNvPr id="3" name="Down Arrow 2"/>
          <p:cNvSpPr/>
          <p:nvPr/>
        </p:nvSpPr>
        <p:spPr>
          <a:xfrm rot="15254471" flipH="1">
            <a:off x="7671197" y="1898497"/>
            <a:ext cx="354690" cy="716691"/>
          </a:xfrm>
          <a:prstGeom prst="downArrow">
            <a:avLst>
              <a:gd name="adj1" fmla="val 39299"/>
              <a:gd name="adj2" fmla="val 749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64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04d00c-11a6-42e7-a342-a1572d775eb9">
      <Terms xmlns="http://schemas.microsoft.com/office/infopath/2007/PartnerControls"/>
    </lcf76f155ced4ddcb4097134ff3c332f>
    <TaxCatchAll xmlns="44407971-d200-4638-bd4d-62358d3d1d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139B3759B97D48AF98F056A6147C83" ma:contentTypeVersion="15" ma:contentTypeDescription="Create a new document." ma:contentTypeScope="" ma:versionID="3c84a8396742c44989b4f9f63c3715e8">
  <xsd:schema xmlns:xsd="http://www.w3.org/2001/XMLSchema" xmlns:xs="http://www.w3.org/2001/XMLSchema" xmlns:p="http://schemas.microsoft.com/office/2006/metadata/properties" xmlns:ns2="2a04d00c-11a6-42e7-a342-a1572d775eb9" xmlns:ns3="44407971-d200-4638-bd4d-62358d3d1de8" targetNamespace="http://schemas.microsoft.com/office/2006/metadata/properties" ma:root="true" ma:fieldsID="fb479407d6cd2bfa3f5cf05c41b215b7" ns2:_="" ns3:_="">
    <xsd:import namespace="2a04d00c-11a6-42e7-a342-a1572d775eb9"/>
    <xsd:import namespace="44407971-d200-4638-bd4d-62358d3d1d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4d00c-11a6-42e7-a342-a1572d775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1dd8a9-c271-4e28-abe1-2815a84848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07971-d200-4638-bd4d-62358d3d1d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4a9f13-0ecc-49a6-adb3-58a21eaab504}" ma:internalName="TaxCatchAll" ma:showField="CatchAllData" ma:web="44407971-d200-4638-bd4d-62358d3d1d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268691-E482-4AC9-BC73-116425A00A37}">
  <ds:schemaRefs>
    <ds:schemaRef ds:uri="http://schemas.microsoft.com/sharepoint/v3/contenttype/forms"/>
  </ds:schemaRefs>
</ds:datastoreItem>
</file>

<file path=customXml/itemProps2.xml><?xml version="1.0" encoding="utf-8"?>
<ds:datastoreItem xmlns:ds="http://schemas.openxmlformats.org/officeDocument/2006/customXml" ds:itemID="{1B3F788C-72FD-4785-B52C-536FA9B348CA}">
  <ds:schemaRefs>
    <ds:schemaRef ds:uri="http://schemas.microsoft.com/office/2006/metadata/properties"/>
    <ds:schemaRef ds:uri="http://schemas.microsoft.com/office/infopath/2007/PartnerControls"/>
    <ds:schemaRef ds:uri="2a04d00c-11a6-42e7-a342-a1572d775eb9"/>
    <ds:schemaRef ds:uri="44407971-d200-4638-bd4d-62358d3d1de8"/>
  </ds:schemaRefs>
</ds:datastoreItem>
</file>

<file path=customXml/itemProps3.xml><?xml version="1.0" encoding="utf-8"?>
<ds:datastoreItem xmlns:ds="http://schemas.openxmlformats.org/officeDocument/2006/customXml" ds:itemID="{3624D388-9E5F-45A0-8352-4951C3777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4d00c-11a6-42e7-a342-a1572d775eb9"/>
    <ds:schemaRef ds:uri="44407971-d200-4638-bd4d-62358d3d1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Letter Paper (8.5x11 in)</PresentationFormat>
  <Paragraphs>265</Paragraphs>
  <Slides>22</Slides>
  <Notes>7</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Book Antiqua</vt:lpstr>
      <vt:lpstr>Bookman Old Style</vt:lpstr>
      <vt:lpstr>Calibri</vt:lpstr>
      <vt:lpstr>Cooper Black</vt:lpstr>
      <vt:lpstr>Elephant</vt:lpstr>
      <vt:lpstr>Goudy Stout</vt:lpstr>
      <vt:lpstr>Ink Free</vt:lpstr>
      <vt:lpstr>Webdings</vt:lpstr>
      <vt:lpstr>Office Theme</vt:lpstr>
      <vt:lpstr>PowerPoint Presentation</vt:lpstr>
      <vt:lpstr>PowerPoint Presentation</vt:lpstr>
      <vt:lpstr>For this investigation we divided all schools into the four countries taking 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 trend is quite difficult but some things are clear…</vt:lpstr>
      <vt:lpstr>Thank you for taking part!</vt:lpstr>
    </vt:vector>
  </TitlesOfParts>
  <Company>Edina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Blake</dc:creator>
  <cp:lastModifiedBy>Samantha Moore</cp:lastModifiedBy>
  <cp:revision>270</cp:revision>
  <cp:lastPrinted>2015-08-19T14:42:42Z</cp:lastPrinted>
  <dcterms:created xsi:type="dcterms:W3CDTF">2012-06-01T10:21:59Z</dcterms:created>
  <dcterms:modified xsi:type="dcterms:W3CDTF">2026-04-29T14:46:03Z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0x01010038139B3759B97D48AF98F056A6147C83</vt:lpwstr>
  </property>
  <property fmtid="{D5CDD505-2E9C-101B-9397-08002B2CF9AE}" pid="3" name="Order">
    <vt:r8>4674600</vt:r8>
  </property>
  <property fmtid="{D5CDD505-2E9C-101B-9397-08002B2CF9AE}" pid="4" name="MediaServiceImageTags">
    <vt:lpwstr/>
  </property>
</Properties>
</file>