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5" r:id="rId6"/>
    <p:sldId id="275" r:id="rId7"/>
    <p:sldId id="267" r:id="rId8"/>
    <p:sldId id="266" r:id="rId9"/>
    <p:sldId id="273" r:id="rId10"/>
    <p:sldId id="272" r:id="rId11"/>
    <p:sldId id="281" r:id="rId12"/>
    <p:sldId id="268" r:id="rId13"/>
    <p:sldId id="274" r:id="rId14"/>
    <p:sldId id="276" r:id="rId15"/>
    <p:sldId id="269" r:id="rId16"/>
    <p:sldId id="260" r:id="rId17"/>
    <p:sldId id="277" r:id="rId18"/>
    <p:sldId id="280" r:id="rId19"/>
    <p:sldId id="284" r:id="rId20"/>
    <p:sldId id="285" r:id="rId21"/>
    <p:sldId id="270" r:id="rId22"/>
    <p:sldId id="264" r:id="rId23"/>
    <p:sldId id="286" r:id="rId24"/>
    <p:sldId id="271" r:id="rId25"/>
    <p:sldId id="283" r:id="rId26"/>
  </p:sldIdLst>
  <p:sldSz cx="9144000" cy="6858000" type="letter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1B2"/>
    <a:srgbClr val="FFFFCC"/>
    <a:srgbClr val="F62AFB"/>
    <a:srgbClr val="FA9706"/>
    <a:srgbClr val="FFCCCC"/>
    <a:srgbClr val="FF9999"/>
    <a:srgbClr val="FF0000"/>
    <a:srgbClr val="F2F2F2"/>
    <a:srgbClr val="FFFFFF"/>
    <a:srgbClr val="859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8F1E6-F94D-414B-B3B1-2EC818ED0B12}" v="340" dt="2025-05-13T11:27:10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97" d="100"/>
          <a:sy n="97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Moore" userId="6b60c97e-9d50-433e-b642-0e3cb0c58ca1" providerId="ADAL" clId="{65A8F1E6-F94D-414B-B3B1-2EC818ED0B12}"/>
    <pc:docChg chg="undo redo custSel addSld modSld">
      <pc:chgData name="Samantha Moore" userId="6b60c97e-9d50-433e-b642-0e3cb0c58ca1" providerId="ADAL" clId="{65A8F1E6-F94D-414B-B3B1-2EC818ED0B12}" dt="2025-05-13T11:27:18.939" v="2199" actId="1076"/>
      <pc:docMkLst>
        <pc:docMk/>
      </pc:docMkLst>
      <pc:sldChg chg="modSp mod">
        <pc:chgData name="Samantha Moore" userId="6b60c97e-9d50-433e-b642-0e3cb0c58ca1" providerId="ADAL" clId="{65A8F1E6-F94D-414B-B3B1-2EC818ED0B12}" dt="2025-04-25T08:05:56.744" v="0" actId="20577"/>
        <pc:sldMkLst>
          <pc:docMk/>
          <pc:sldMk cId="1426791301" sldId="256"/>
        </pc:sldMkLst>
        <pc:spChg chg="mod">
          <ac:chgData name="Samantha Moore" userId="6b60c97e-9d50-433e-b642-0e3cb0c58ca1" providerId="ADAL" clId="{65A8F1E6-F94D-414B-B3B1-2EC818ED0B12}" dt="2025-04-25T08:05:56.744" v="0" actId="20577"/>
          <ac:spMkLst>
            <pc:docMk/>
            <pc:sldMk cId="1426791301" sldId="256"/>
            <ac:spMk id="3" creationId="{00000000-0000-0000-0000-000000000000}"/>
          </ac:spMkLst>
        </pc:spChg>
      </pc:sldChg>
      <pc:sldChg chg="addSp delSp modSp mod modAnim">
        <pc:chgData name="Samantha Moore" userId="6b60c97e-9d50-433e-b642-0e3cb0c58ca1" providerId="ADAL" clId="{65A8F1E6-F94D-414B-B3B1-2EC818ED0B12}" dt="2025-04-29T11:02:28.959" v="797" actId="478"/>
        <pc:sldMkLst>
          <pc:docMk/>
          <pc:sldMk cId="978501836" sldId="260"/>
        </pc:sldMkLst>
        <pc:spChg chg="mod">
          <ac:chgData name="Samantha Moore" userId="6b60c97e-9d50-433e-b642-0e3cb0c58ca1" providerId="ADAL" clId="{65A8F1E6-F94D-414B-B3B1-2EC818ED0B12}" dt="2025-04-29T11:01:48.328" v="796" actId="1076"/>
          <ac:spMkLst>
            <pc:docMk/>
            <pc:sldMk cId="978501836" sldId="260"/>
            <ac:spMk id="8" creationId="{2DE3A45D-5116-5DF2-E8CC-8E651C0AFF17}"/>
          </ac:spMkLst>
        </pc:spChg>
        <pc:spChg chg="mod">
          <ac:chgData name="Samantha Moore" userId="6b60c97e-9d50-433e-b642-0e3cb0c58ca1" providerId="ADAL" clId="{65A8F1E6-F94D-414B-B3B1-2EC818ED0B12}" dt="2025-04-25T11:40:17.137" v="338" actId="1076"/>
          <ac:spMkLst>
            <pc:docMk/>
            <pc:sldMk cId="978501836" sldId="260"/>
            <ac:spMk id="30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9T11:01:30.660" v="792" actId="1076"/>
          <ac:spMkLst>
            <pc:docMk/>
            <pc:sldMk cId="978501836" sldId="260"/>
            <ac:spMk id="62" creationId="{128903D0-6861-E80A-989E-89AD9663905C}"/>
          </ac:spMkLst>
        </pc:spChg>
        <pc:spChg chg="mod">
          <ac:chgData name="Samantha Moore" userId="6b60c97e-9d50-433e-b642-0e3cb0c58ca1" providerId="ADAL" clId="{65A8F1E6-F94D-414B-B3B1-2EC818ED0B12}" dt="2025-04-29T11:01:42.909" v="795" actId="1076"/>
          <ac:spMkLst>
            <pc:docMk/>
            <pc:sldMk cId="978501836" sldId="260"/>
            <ac:spMk id="63" creationId="{2D3E927D-4CE6-04B6-46B3-3B02929A23D0}"/>
          </ac:spMkLst>
        </pc:spChg>
        <pc:spChg chg="mod">
          <ac:chgData name="Samantha Moore" userId="6b60c97e-9d50-433e-b642-0e3cb0c58ca1" providerId="ADAL" clId="{65A8F1E6-F94D-414B-B3B1-2EC818ED0B12}" dt="2025-04-29T11:01:26.368" v="791" actId="1076"/>
          <ac:spMkLst>
            <pc:docMk/>
            <pc:sldMk cId="978501836" sldId="260"/>
            <ac:spMk id="64" creationId="{6778CA0E-45F2-8985-CC79-DB9942788F26}"/>
          </ac:spMkLst>
        </pc:spChg>
        <pc:spChg chg="mod">
          <ac:chgData name="Samantha Moore" userId="6b60c97e-9d50-433e-b642-0e3cb0c58ca1" providerId="ADAL" clId="{65A8F1E6-F94D-414B-B3B1-2EC818ED0B12}" dt="2025-04-29T11:01:23.172" v="790" actId="1076"/>
          <ac:spMkLst>
            <pc:docMk/>
            <pc:sldMk cId="978501836" sldId="260"/>
            <ac:spMk id="65" creationId="{E4265392-25EB-6555-424E-ABFEA54F9A78}"/>
          </ac:spMkLst>
        </pc:spChg>
        <pc:spChg chg="mod">
          <ac:chgData name="Samantha Moore" userId="6b60c97e-9d50-433e-b642-0e3cb0c58ca1" providerId="ADAL" clId="{65A8F1E6-F94D-414B-B3B1-2EC818ED0B12}" dt="2025-04-29T11:01:38.116" v="794" actId="1076"/>
          <ac:spMkLst>
            <pc:docMk/>
            <pc:sldMk cId="978501836" sldId="260"/>
            <ac:spMk id="66" creationId="{C99D3AD8-EC46-5F01-A7B4-9CBD212685A9}"/>
          </ac:spMkLst>
        </pc:spChg>
        <pc:spChg chg="mod">
          <ac:chgData name="Samantha Moore" userId="6b60c97e-9d50-433e-b642-0e3cb0c58ca1" providerId="ADAL" clId="{65A8F1E6-F94D-414B-B3B1-2EC818ED0B12}" dt="2025-04-29T11:01:34.490" v="793" actId="1076"/>
          <ac:spMkLst>
            <pc:docMk/>
            <pc:sldMk cId="978501836" sldId="260"/>
            <ac:spMk id="67" creationId="{F27A44C6-A22E-A89A-04E0-2DB454DCCDD0}"/>
          </ac:spMkLst>
        </pc:spChg>
        <pc:spChg chg="mod">
          <ac:chgData name="Samantha Moore" userId="6b60c97e-9d50-433e-b642-0e3cb0c58ca1" providerId="ADAL" clId="{65A8F1E6-F94D-414B-B3B1-2EC818ED0B12}" dt="2025-04-29T11:01:17.120" v="789" actId="20577"/>
          <ac:spMkLst>
            <pc:docMk/>
            <pc:sldMk cId="978501836" sldId="260"/>
            <ac:spMk id="68" creationId="{42B3A7E5-114E-D38D-86A0-2E731297D4A8}"/>
          </ac:spMkLst>
        </pc:spChg>
        <pc:spChg chg="mod">
          <ac:chgData name="Samantha Moore" userId="6b60c97e-9d50-433e-b642-0e3cb0c58ca1" providerId="ADAL" clId="{65A8F1E6-F94D-414B-B3B1-2EC818ED0B12}" dt="2025-04-29T11:01:06.727" v="787" actId="1076"/>
          <ac:spMkLst>
            <pc:docMk/>
            <pc:sldMk cId="978501836" sldId="260"/>
            <ac:spMk id="76" creationId="{00000000-0000-0000-0000-000000000000}"/>
          </ac:spMkLst>
        </pc:spChg>
        <pc:graphicFrameChg chg="mod">
          <ac:chgData name="Samantha Moore" userId="6b60c97e-9d50-433e-b642-0e3cb0c58ca1" providerId="ADAL" clId="{65A8F1E6-F94D-414B-B3B1-2EC818ED0B12}" dt="2025-04-29T11:00:59.750" v="786" actId="1076"/>
          <ac:graphicFrameMkLst>
            <pc:docMk/>
            <pc:sldMk cId="978501836" sldId="260"/>
            <ac:graphicFrameMk id="58" creationId="{391E9ABD-BDA4-0479-0E06-6CE82B36AD0C}"/>
          </ac:graphicFrameMkLst>
        </pc:graphicFrameChg>
        <pc:picChg chg="mod">
          <ac:chgData name="Samantha Moore" userId="6b60c97e-9d50-433e-b642-0e3cb0c58ca1" providerId="ADAL" clId="{65A8F1E6-F94D-414B-B3B1-2EC818ED0B12}" dt="2025-04-29T11:00:59.750" v="786" actId="1076"/>
          <ac:picMkLst>
            <pc:docMk/>
            <pc:sldMk cId="978501836" sldId="260"/>
            <ac:picMk id="32" creationId="{00000000-0000-0000-0000-000000000000}"/>
          </ac:picMkLst>
        </pc:picChg>
        <pc:picChg chg="mod">
          <ac:chgData name="Samantha Moore" userId="6b60c97e-9d50-433e-b642-0e3cb0c58ca1" providerId="ADAL" clId="{65A8F1E6-F94D-414B-B3B1-2EC818ED0B12}" dt="2025-04-29T11:00:59.750" v="786" actId="1076"/>
          <ac:picMkLst>
            <pc:docMk/>
            <pc:sldMk cId="978501836" sldId="260"/>
            <ac:picMk id="45" creationId="{B0747C47-9D3D-D09A-228C-D0CAB5969836}"/>
          </ac:picMkLst>
        </pc:picChg>
        <pc:picChg chg="mod">
          <ac:chgData name="Samantha Moore" userId="6b60c97e-9d50-433e-b642-0e3cb0c58ca1" providerId="ADAL" clId="{65A8F1E6-F94D-414B-B3B1-2EC818ED0B12}" dt="2025-04-29T11:00:59.750" v="786" actId="1076"/>
          <ac:picMkLst>
            <pc:docMk/>
            <pc:sldMk cId="978501836" sldId="260"/>
            <ac:picMk id="46" creationId="{00000000-0000-0000-0000-000000000000}"/>
          </ac:picMkLst>
        </pc:picChg>
        <pc:picChg chg="mod">
          <ac:chgData name="Samantha Moore" userId="6b60c97e-9d50-433e-b642-0e3cb0c58ca1" providerId="ADAL" clId="{65A8F1E6-F94D-414B-B3B1-2EC818ED0B12}" dt="2025-04-29T11:00:59.750" v="786" actId="1076"/>
          <ac:picMkLst>
            <pc:docMk/>
            <pc:sldMk cId="978501836" sldId="260"/>
            <ac:picMk id="47" creationId="{6E57EF10-DC28-78B3-5CC1-E3ACD86C0697}"/>
          </ac:picMkLst>
        </pc:picChg>
        <pc:picChg chg="mod">
          <ac:chgData name="Samantha Moore" userId="6b60c97e-9d50-433e-b642-0e3cb0c58ca1" providerId="ADAL" clId="{65A8F1E6-F94D-414B-B3B1-2EC818ED0B12}" dt="2025-04-29T11:00:59.750" v="786" actId="1076"/>
          <ac:picMkLst>
            <pc:docMk/>
            <pc:sldMk cId="978501836" sldId="260"/>
            <ac:picMk id="49" creationId="{6333266C-2430-94A4-B2FF-8A284C4BE3C4}"/>
          </ac:picMkLst>
        </pc:picChg>
        <pc:picChg chg="mod">
          <ac:chgData name="Samantha Moore" userId="6b60c97e-9d50-433e-b642-0e3cb0c58ca1" providerId="ADAL" clId="{65A8F1E6-F94D-414B-B3B1-2EC818ED0B12}" dt="2025-04-29T11:00:59.750" v="786" actId="1076"/>
          <ac:picMkLst>
            <pc:docMk/>
            <pc:sldMk cId="978501836" sldId="260"/>
            <ac:picMk id="50" creationId="{DC6A8FD0-2DCD-0F33-72C0-82BDC03BD4C0}"/>
          </ac:picMkLst>
        </pc:picChg>
        <pc:picChg chg="mod">
          <ac:chgData name="Samantha Moore" userId="6b60c97e-9d50-433e-b642-0e3cb0c58ca1" providerId="ADAL" clId="{65A8F1E6-F94D-414B-B3B1-2EC818ED0B12}" dt="2025-04-29T11:00:59.750" v="786" actId="1076"/>
          <ac:picMkLst>
            <pc:docMk/>
            <pc:sldMk cId="978501836" sldId="260"/>
            <ac:picMk id="52" creationId="{8959730E-0102-3517-5C94-B03EE8851B4A}"/>
          </ac:picMkLst>
        </pc:picChg>
        <pc:picChg chg="mod">
          <ac:chgData name="Samantha Moore" userId="6b60c97e-9d50-433e-b642-0e3cb0c58ca1" providerId="ADAL" clId="{65A8F1E6-F94D-414B-B3B1-2EC818ED0B12}" dt="2025-04-29T11:00:59.750" v="786" actId="1076"/>
          <ac:picMkLst>
            <pc:docMk/>
            <pc:sldMk cId="978501836" sldId="260"/>
            <ac:picMk id="60" creationId="{45592D50-A8D1-2D48-1812-1621F5ED9E09}"/>
          </ac:picMkLst>
        </pc:picChg>
      </pc:sldChg>
      <pc:sldChg chg="addSp delSp modSp mod">
        <pc:chgData name="Samantha Moore" userId="6b60c97e-9d50-433e-b642-0e3cb0c58ca1" providerId="ADAL" clId="{65A8F1E6-F94D-414B-B3B1-2EC818ED0B12}" dt="2025-05-13T11:27:18.939" v="2199" actId="1076"/>
        <pc:sldMkLst>
          <pc:docMk/>
          <pc:sldMk cId="3485170350" sldId="264"/>
        </pc:sldMkLst>
        <pc:spChg chg="mod">
          <ac:chgData name="Samantha Moore" userId="6b60c97e-9d50-433e-b642-0e3cb0c58ca1" providerId="ADAL" clId="{65A8F1E6-F94D-414B-B3B1-2EC818ED0B12}" dt="2025-05-13T11:27:10.810" v="2198" actId="20577"/>
          <ac:spMkLst>
            <pc:docMk/>
            <pc:sldMk cId="3485170350" sldId="264"/>
            <ac:spMk id="3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9T14:32:26.997" v="1065" actId="1076"/>
          <ac:spMkLst>
            <pc:docMk/>
            <pc:sldMk cId="3485170350" sldId="264"/>
            <ac:spMk id="5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9T14:32:23.145" v="1064" actId="1076"/>
          <ac:spMkLst>
            <pc:docMk/>
            <pc:sldMk cId="3485170350" sldId="264"/>
            <ac:spMk id="6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5-13T11:27:18.939" v="2199" actId="1076"/>
          <ac:spMkLst>
            <pc:docMk/>
            <pc:sldMk cId="3485170350" sldId="264"/>
            <ac:spMk id="7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9T14:33:32.327" v="1101" actId="1076"/>
          <ac:spMkLst>
            <pc:docMk/>
            <pc:sldMk cId="3485170350" sldId="264"/>
            <ac:spMk id="18" creationId="{1DD45919-B37D-768C-02A5-B1F6A5B5D7C2}"/>
          </ac:spMkLst>
        </pc:spChg>
        <pc:spChg chg="mod">
          <ac:chgData name="Samantha Moore" userId="6b60c97e-9d50-433e-b642-0e3cb0c58ca1" providerId="ADAL" clId="{65A8F1E6-F94D-414B-B3B1-2EC818ED0B12}" dt="2025-04-29T14:33:03.588" v="1089" actId="1076"/>
          <ac:spMkLst>
            <pc:docMk/>
            <pc:sldMk cId="3485170350" sldId="264"/>
            <ac:spMk id="20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9T14:33:07.381" v="1090" actId="1076"/>
          <ac:spMkLst>
            <pc:docMk/>
            <pc:sldMk cId="3485170350" sldId="264"/>
            <ac:spMk id="21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30T11:43:51.895" v="1925" actId="1076"/>
          <ac:spMkLst>
            <pc:docMk/>
            <pc:sldMk cId="3485170350" sldId="264"/>
            <ac:spMk id="22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9T14:33:10.703" v="1091" actId="1076"/>
          <ac:spMkLst>
            <pc:docMk/>
            <pc:sldMk cId="3485170350" sldId="264"/>
            <ac:spMk id="24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30T11:44:25.663" v="1927" actId="1076"/>
          <ac:spMkLst>
            <pc:docMk/>
            <pc:sldMk cId="3485170350" sldId="264"/>
            <ac:spMk id="30" creationId="{00000000-0000-0000-0000-000000000000}"/>
          </ac:spMkLst>
        </pc:spChg>
        <pc:graphicFrameChg chg="add mod ord">
          <ac:chgData name="Samantha Moore" userId="6b60c97e-9d50-433e-b642-0e3cb0c58ca1" providerId="ADAL" clId="{65A8F1E6-F94D-414B-B3B1-2EC818ED0B12}" dt="2025-04-29T14:24:16.391" v="1055" actId="171"/>
          <ac:graphicFrameMkLst>
            <pc:docMk/>
            <pc:sldMk cId="3485170350" sldId="264"/>
            <ac:graphicFrameMk id="9" creationId="{BFB355BB-F524-C13A-EE09-9FC472ED00AB}"/>
          </ac:graphicFrameMkLst>
        </pc:graphicFrameChg>
        <pc:picChg chg="mod">
          <ac:chgData name="Samantha Moore" userId="6b60c97e-9d50-433e-b642-0e3cb0c58ca1" providerId="ADAL" clId="{65A8F1E6-F94D-414B-B3B1-2EC818ED0B12}" dt="2025-04-30T11:44:15.361" v="1926" actId="1076"/>
          <ac:picMkLst>
            <pc:docMk/>
            <pc:sldMk cId="3485170350" sldId="264"/>
            <ac:picMk id="31" creationId="{00000000-0000-0000-0000-000000000000}"/>
          </ac:picMkLst>
        </pc:picChg>
        <pc:cxnChg chg="mod">
          <ac:chgData name="Samantha Moore" userId="6b60c97e-9d50-433e-b642-0e3cb0c58ca1" providerId="ADAL" clId="{65A8F1E6-F94D-414B-B3B1-2EC818ED0B12}" dt="2025-04-29T14:32:55.183" v="1088" actId="14100"/>
          <ac:cxnSpMkLst>
            <pc:docMk/>
            <pc:sldMk cId="3485170350" sldId="264"/>
            <ac:cxnSpMk id="27" creationId="{00000000-0000-0000-0000-000000000000}"/>
          </ac:cxnSpMkLst>
        </pc:cxnChg>
        <pc:cxnChg chg="mod">
          <ac:chgData name="Samantha Moore" userId="6b60c97e-9d50-433e-b642-0e3cb0c58ca1" providerId="ADAL" clId="{65A8F1E6-F94D-414B-B3B1-2EC818ED0B12}" dt="2025-04-29T14:32:47.451" v="1086" actId="14100"/>
          <ac:cxnSpMkLst>
            <pc:docMk/>
            <pc:sldMk cId="3485170350" sldId="264"/>
            <ac:cxnSpMk id="29" creationId="{00000000-0000-0000-0000-000000000000}"/>
          </ac:cxnSpMkLst>
        </pc:cxnChg>
      </pc:sldChg>
      <pc:sldChg chg="addSp delSp modSp mod">
        <pc:chgData name="Samantha Moore" userId="6b60c97e-9d50-433e-b642-0e3cb0c58ca1" providerId="ADAL" clId="{65A8F1E6-F94D-414B-B3B1-2EC818ED0B12}" dt="2025-04-25T09:21:46.402" v="92" actId="1076"/>
        <pc:sldMkLst>
          <pc:docMk/>
          <pc:sldMk cId="657062253" sldId="266"/>
        </pc:sldMkLst>
        <pc:spChg chg="mod">
          <ac:chgData name="Samantha Moore" userId="6b60c97e-9d50-433e-b642-0e3cb0c58ca1" providerId="ADAL" clId="{65A8F1E6-F94D-414B-B3B1-2EC818ED0B12}" dt="2025-04-25T09:21:17.982" v="84" actId="1076"/>
          <ac:spMkLst>
            <pc:docMk/>
            <pc:sldMk cId="657062253" sldId="266"/>
            <ac:spMk id="4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5T09:21:29.510" v="87" actId="1076"/>
          <ac:spMkLst>
            <pc:docMk/>
            <pc:sldMk cId="657062253" sldId="266"/>
            <ac:spMk id="16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5T09:21:46.402" v="92" actId="1076"/>
          <ac:spMkLst>
            <pc:docMk/>
            <pc:sldMk cId="657062253" sldId="266"/>
            <ac:spMk id="1040" creationId="{00000000-0000-0000-0000-000000000000}"/>
          </ac:spMkLst>
        </pc:spChg>
        <pc:grpChg chg="mod">
          <ac:chgData name="Samantha Moore" userId="6b60c97e-9d50-433e-b642-0e3cb0c58ca1" providerId="ADAL" clId="{65A8F1E6-F94D-414B-B3B1-2EC818ED0B12}" dt="2025-04-25T09:21:22.744" v="85" actId="1076"/>
          <ac:grpSpMkLst>
            <pc:docMk/>
            <pc:sldMk cId="657062253" sldId="266"/>
            <ac:grpSpMk id="6" creationId="{6EA27D71-1E62-4D6F-3B86-29536C146132}"/>
          </ac:grpSpMkLst>
        </pc:grpChg>
        <pc:graphicFrameChg chg="add mod ord">
          <ac:chgData name="Samantha Moore" userId="6b60c97e-9d50-433e-b642-0e3cb0c58ca1" providerId="ADAL" clId="{65A8F1E6-F94D-414B-B3B1-2EC818ED0B12}" dt="2025-04-25T09:21:35.202" v="88"/>
          <ac:graphicFrameMkLst>
            <pc:docMk/>
            <pc:sldMk cId="657062253" sldId="266"/>
            <ac:graphicFrameMk id="8" creationId="{F90A5206-E486-7474-D1B8-ED046DF08FA2}"/>
          </ac:graphicFrameMkLst>
        </pc:graphicFrameChg>
        <pc:picChg chg="mod">
          <ac:chgData name="Samantha Moore" userId="6b60c97e-9d50-433e-b642-0e3cb0c58ca1" providerId="ADAL" clId="{65A8F1E6-F94D-414B-B3B1-2EC818ED0B12}" dt="2025-04-25T09:21:26.262" v="86" actId="1076"/>
          <ac:picMkLst>
            <pc:docMk/>
            <pc:sldMk cId="657062253" sldId="266"/>
            <ac:picMk id="15" creationId="{00000000-0000-0000-0000-000000000000}"/>
          </ac:picMkLst>
        </pc:picChg>
        <pc:picChg chg="mod">
          <ac:chgData name="Samantha Moore" userId="6b60c97e-9d50-433e-b642-0e3cb0c58ca1" providerId="ADAL" clId="{65A8F1E6-F94D-414B-B3B1-2EC818ED0B12}" dt="2025-04-25T09:20:56.081" v="65" actId="1076"/>
          <ac:picMkLst>
            <pc:docMk/>
            <pc:sldMk cId="657062253" sldId="266"/>
            <ac:picMk id="1028" creationId="{00000000-0000-0000-0000-000000000000}"/>
          </ac:picMkLst>
        </pc:picChg>
      </pc:sldChg>
      <pc:sldChg chg="addSp delSp modSp mod">
        <pc:chgData name="Samantha Moore" userId="6b60c97e-9d50-433e-b642-0e3cb0c58ca1" providerId="ADAL" clId="{65A8F1E6-F94D-414B-B3B1-2EC818ED0B12}" dt="2025-04-25T09:20:04.862" v="53" actId="20577"/>
        <pc:sldMkLst>
          <pc:docMk/>
          <pc:sldMk cId="1746631908" sldId="267"/>
        </pc:sldMkLst>
        <pc:spChg chg="mod">
          <ac:chgData name="Samantha Moore" userId="6b60c97e-9d50-433e-b642-0e3cb0c58ca1" providerId="ADAL" clId="{65A8F1E6-F94D-414B-B3B1-2EC818ED0B12}" dt="2025-04-25T09:20:04.862" v="53" actId="20577"/>
          <ac:spMkLst>
            <pc:docMk/>
            <pc:sldMk cId="1746631908" sldId="267"/>
            <ac:spMk id="4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5T08:12:37.914" v="36" actId="1076"/>
          <ac:spMkLst>
            <pc:docMk/>
            <pc:sldMk cId="1746631908" sldId="267"/>
            <ac:spMk id="13" creationId="{31B56806-CDF4-4D26-8E94-427CE5C81690}"/>
          </ac:spMkLst>
        </pc:spChg>
        <pc:spChg chg="mod">
          <ac:chgData name="Samantha Moore" userId="6b60c97e-9d50-433e-b642-0e3cb0c58ca1" providerId="ADAL" clId="{65A8F1E6-F94D-414B-B3B1-2EC818ED0B12}" dt="2025-04-25T08:12:18.621" v="32" actId="1076"/>
          <ac:spMkLst>
            <pc:docMk/>
            <pc:sldMk cId="1746631908" sldId="267"/>
            <ac:spMk id="22" creationId="{033E7AC9-C514-493C-9A20-E9D3B05789E4}"/>
          </ac:spMkLst>
        </pc:spChg>
        <pc:spChg chg="mod">
          <ac:chgData name="Samantha Moore" userId="6b60c97e-9d50-433e-b642-0e3cb0c58ca1" providerId="ADAL" clId="{65A8F1E6-F94D-414B-B3B1-2EC818ED0B12}" dt="2025-04-25T08:12:49.545" v="40" actId="1076"/>
          <ac:spMkLst>
            <pc:docMk/>
            <pc:sldMk cId="1746631908" sldId="267"/>
            <ac:spMk id="24" creationId="{9FA0D996-FB96-4A22-8AE7-D3DECD47E28C}"/>
          </ac:spMkLst>
        </pc:spChg>
        <pc:spChg chg="mod">
          <ac:chgData name="Samantha Moore" userId="6b60c97e-9d50-433e-b642-0e3cb0c58ca1" providerId="ADAL" clId="{65A8F1E6-F94D-414B-B3B1-2EC818ED0B12}" dt="2025-04-25T08:12:59.277" v="44" actId="1076"/>
          <ac:spMkLst>
            <pc:docMk/>
            <pc:sldMk cId="1746631908" sldId="267"/>
            <ac:spMk id="25" creationId="{BD05F62C-2837-4170-AC04-5B8B31C7EC3E}"/>
          </ac:spMkLst>
        </pc:spChg>
        <pc:graphicFrameChg chg="add mod ord">
          <ac:chgData name="Samantha Moore" userId="6b60c97e-9d50-433e-b642-0e3cb0c58ca1" providerId="ADAL" clId="{65A8F1E6-F94D-414B-B3B1-2EC818ED0B12}" dt="2025-04-25T08:11:58.463" v="26" actId="167"/>
          <ac:graphicFrameMkLst>
            <pc:docMk/>
            <pc:sldMk cId="1746631908" sldId="267"/>
            <ac:graphicFrameMk id="7" creationId="{B82F17FD-77F3-4C73-219F-953B14C3B745}"/>
          </ac:graphicFrameMkLst>
        </pc:graphicFrameChg>
        <pc:picChg chg="mod">
          <ac:chgData name="Samantha Moore" userId="6b60c97e-9d50-433e-b642-0e3cb0c58ca1" providerId="ADAL" clId="{65A8F1E6-F94D-414B-B3B1-2EC818ED0B12}" dt="2025-04-25T08:19:20.874" v="45" actId="1076"/>
          <ac:picMkLst>
            <pc:docMk/>
            <pc:sldMk cId="1746631908" sldId="267"/>
            <ac:picMk id="3075" creationId="{00000000-0000-0000-0000-000000000000}"/>
          </ac:picMkLst>
        </pc:picChg>
        <pc:cxnChg chg="mod">
          <ac:chgData name="Samantha Moore" userId="6b60c97e-9d50-433e-b642-0e3cb0c58ca1" providerId="ADAL" clId="{65A8F1E6-F94D-414B-B3B1-2EC818ED0B12}" dt="2025-04-25T08:12:06.130" v="27" actId="1076"/>
          <ac:cxnSpMkLst>
            <pc:docMk/>
            <pc:sldMk cId="1746631908" sldId="267"/>
            <ac:cxnSpMk id="12" creationId="{00000000-0000-0000-0000-000000000000}"/>
          </ac:cxnSpMkLst>
        </pc:cxnChg>
        <pc:cxnChg chg="mod">
          <ac:chgData name="Samantha Moore" userId="6b60c97e-9d50-433e-b642-0e3cb0c58ca1" providerId="ADAL" clId="{65A8F1E6-F94D-414B-B3B1-2EC818ED0B12}" dt="2025-04-25T08:19:34.214" v="50" actId="1035"/>
          <ac:cxnSpMkLst>
            <pc:docMk/>
            <pc:sldMk cId="1746631908" sldId="267"/>
            <ac:cxnSpMk id="21" creationId="{00000000-0000-0000-0000-000000000000}"/>
          </ac:cxnSpMkLst>
        </pc:cxnChg>
      </pc:sldChg>
      <pc:sldChg chg="addSp delSp modSp mod">
        <pc:chgData name="Samantha Moore" userId="6b60c97e-9d50-433e-b642-0e3cb0c58ca1" providerId="ADAL" clId="{65A8F1E6-F94D-414B-B3B1-2EC818ED0B12}" dt="2025-04-25T09:26:00.755" v="120" actId="1035"/>
        <pc:sldMkLst>
          <pc:docMk/>
          <pc:sldMk cId="1126464711" sldId="268"/>
        </pc:sldMkLst>
        <pc:spChg chg="mod">
          <ac:chgData name="Samantha Moore" userId="6b60c97e-9d50-433e-b642-0e3cb0c58ca1" providerId="ADAL" clId="{65A8F1E6-F94D-414B-B3B1-2EC818ED0B12}" dt="2025-04-25T09:26:00.755" v="120" actId="1035"/>
          <ac:spMkLst>
            <pc:docMk/>
            <pc:sldMk cId="1126464711" sldId="268"/>
            <ac:spMk id="3" creationId="{00000000-0000-0000-0000-000000000000}"/>
          </ac:spMkLst>
        </pc:spChg>
        <pc:graphicFrameChg chg="add mod ord">
          <ac:chgData name="Samantha Moore" userId="6b60c97e-9d50-433e-b642-0e3cb0c58ca1" providerId="ADAL" clId="{65A8F1E6-F94D-414B-B3B1-2EC818ED0B12}" dt="2025-04-25T09:25:52.739" v="118" actId="171"/>
          <ac:graphicFrameMkLst>
            <pc:docMk/>
            <pc:sldMk cId="1126464711" sldId="268"/>
            <ac:graphicFrameMk id="5" creationId="{4EDE12E7-95CC-9AEE-2C00-B4CDAA613941}"/>
          </ac:graphicFrameMkLst>
        </pc:graphicFrameChg>
      </pc:sldChg>
      <pc:sldChg chg="addSp delSp modSp mod">
        <pc:chgData name="Samantha Moore" userId="6b60c97e-9d50-433e-b642-0e3cb0c58ca1" providerId="ADAL" clId="{65A8F1E6-F94D-414B-B3B1-2EC818ED0B12}" dt="2025-04-25T11:39:53.636" v="335" actId="478"/>
        <pc:sldMkLst>
          <pc:docMk/>
          <pc:sldMk cId="571881030" sldId="269"/>
        </pc:sldMkLst>
      </pc:sldChg>
      <pc:sldChg chg="addSp delSp modSp mod">
        <pc:chgData name="Samantha Moore" userId="6b60c97e-9d50-433e-b642-0e3cb0c58ca1" providerId="ADAL" clId="{65A8F1E6-F94D-414B-B3B1-2EC818ED0B12}" dt="2025-04-29T14:13:40.784" v="1027" actId="478"/>
        <pc:sldMkLst>
          <pc:docMk/>
          <pc:sldMk cId="1739937728" sldId="270"/>
        </pc:sldMkLst>
      </pc:sldChg>
      <pc:sldChg chg="addSp delSp modSp mod">
        <pc:chgData name="Samantha Moore" userId="6b60c97e-9d50-433e-b642-0e3cb0c58ca1" providerId="ADAL" clId="{65A8F1E6-F94D-414B-B3B1-2EC818ED0B12}" dt="2025-04-29T14:48:29.342" v="1805" actId="20577"/>
        <pc:sldMkLst>
          <pc:docMk/>
          <pc:sldMk cId="2426901937" sldId="271"/>
        </pc:sldMkLst>
        <pc:spChg chg="mod">
          <ac:chgData name="Samantha Moore" userId="6b60c97e-9d50-433e-b642-0e3cb0c58ca1" providerId="ADAL" clId="{65A8F1E6-F94D-414B-B3B1-2EC818ED0B12}" dt="2025-04-29T14:48:29.342" v="1805" actId="20577"/>
          <ac:spMkLst>
            <pc:docMk/>
            <pc:sldMk cId="2426901937" sldId="271"/>
            <ac:spMk id="5" creationId="{00000000-0000-0000-0000-000000000000}"/>
          </ac:spMkLst>
        </pc:spChg>
      </pc:sldChg>
      <pc:sldChg chg="addSp delSp modSp mod">
        <pc:chgData name="Samantha Moore" userId="6b60c97e-9d50-433e-b642-0e3cb0c58ca1" providerId="ADAL" clId="{65A8F1E6-F94D-414B-B3B1-2EC818ED0B12}" dt="2025-04-25T09:31:02.822" v="174" actId="20577"/>
        <pc:sldMkLst>
          <pc:docMk/>
          <pc:sldMk cId="1051925565" sldId="274"/>
        </pc:sldMkLst>
        <pc:spChg chg="mod">
          <ac:chgData name="Samantha Moore" userId="6b60c97e-9d50-433e-b642-0e3cb0c58ca1" providerId="ADAL" clId="{65A8F1E6-F94D-414B-B3B1-2EC818ED0B12}" dt="2025-04-25T09:26:16.805" v="127" actId="20577"/>
          <ac:spMkLst>
            <pc:docMk/>
            <pc:sldMk cId="1051925565" sldId="274"/>
            <ac:spMk id="6" creationId="{EFE8E8EA-F8C4-45AC-86F4-571DC18E0169}"/>
          </ac:spMkLst>
        </pc:spChg>
        <pc:graphicFrameChg chg="modGraphic">
          <ac:chgData name="Samantha Moore" userId="6b60c97e-9d50-433e-b642-0e3cb0c58ca1" providerId="ADAL" clId="{65A8F1E6-F94D-414B-B3B1-2EC818ED0B12}" dt="2025-04-25T09:31:02.822" v="174" actId="20577"/>
          <ac:graphicFrameMkLst>
            <pc:docMk/>
            <pc:sldMk cId="1051925565" sldId="274"/>
            <ac:graphicFrameMk id="8" creationId="{00000000-0000-0000-0000-000000000000}"/>
          </ac:graphicFrameMkLst>
        </pc:graphicFrameChg>
      </pc:sldChg>
      <pc:sldChg chg="addSp delSp modSp mod delAnim modAnim">
        <pc:chgData name="Samantha Moore" userId="6b60c97e-9d50-433e-b642-0e3cb0c58ca1" providerId="ADAL" clId="{65A8F1E6-F94D-414B-B3B1-2EC818ED0B12}" dt="2025-05-07T16:17:43.377" v="2176" actId="20577"/>
        <pc:sldMkLst>
          <pc:docMk/>
          <pc:sldMk cId="2078279217" sldId="276"/>
        </pc:sldMkLst>
        <pc:spChg chg="mod">
          <ac:chgData name="Samantha Moore" userId="6b60c97e-9d50-433e-b642-0e3cb0c58ca1" providerId="ADAL" clId="{65A8F1E6-F94D-414B-B3B1-2EC818ED0B12}" dt="2025-04-25T09:46:37.883" v="230"/>
          <ac:spMkLst>
            <pc:docMk/>
            <pc:sldMk cId="2078279217" sldId="276"/>
            <ac:spMk id="16" creationId="{2832555C-C902-8A06-B9DC-3446ACE94D0C}"/>
          </ac:spMkLst>
        </pc:spChg>
        <pc:spChg chg="mod">
          <ac:chgData name="Samantha Moore" userId="6b60c97e-9d50-433e-b642-0e3cb0c58ca1" providerId="ADAL" clId="{65A8F1E6-F94D-414B-B3B1-2EC818ED0B12}" dt="2025-05-07T16:09:04.442" v="2028" actId="6549"/>
          <ac:spMkLst>
            <pc:docMk/>
            <pc:sldMk cId="2078279217" sldId="276"/>
            <ac:spMk id="17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5T09:46:37.883" v="230"/>
          <ac:spMkLst>
            <pc:docMk/>
            <pc:sldMk cId="2078279217" sldId="276"/>
            <ac:spMk id="18" creationId="{E8FEB337-3D54-2D57-CA53-986407CCAA4A}"/>
          </ac:spMkLst>
        </pc:spChg>
        <pc:spChg chg="mod">
          <ac:chgData name="Samantha Moore" userId="6b60c97e-9d50-433e-b642-0e3cb0c58ca1" providerId="ADAL" clId="{65A8F1E6-F94D-414B-B3B1-2EC818ED0B12}" dt="2025-04-25T09:46:39.918" v="231" actId="20577"/>
          <ac:spMkLst>
            <pc:docMk/>
            <pc:sldMk cId="2078279217" sldId="276"/>
            <ac:spMk id="19" creationId="{E58D4E55-0836-0B21-22CD-2827432D51E3}"/>
          </ac:spMkLst>
        </pc:spChg>
        <pc:spChg chg="mod">
          <ac:chgData name="Samantha Moore" userId="6b60c97e-9d50-433e-b642-0e3cb0c58ca1" providerId="ADAL" clId="{65A8F1E6-F94D-414B-B3B1-2EC818ED0B12}" dt="2025-04-25T09:46:49.781" v="236" actId="1076"/>
          <ac:spMkLst>
            <pc:docMk/>
            <pc:sldMk cId="2078279217" sldId="276"/>
            <ac:spMk id="21" creationId="{256B6F83-B1D6-37FE-EC83-65CB1A887171}"/>
          </ac:spMkLst>
        </pc:spChg>
        <pc:spChg chg="mod">
          <ac:chgData name="Samantha Moore" userId="6b60c97e-9d50-433e-b642-0e3cb0c58ca1" providerId="ADAL" clId="{65A8F1E6-F94D-414B-B3B1-2EC818ED0B12}" dt="2025-04-25T09:46:44.240" v="233"/>
          <ac:spMkLst>
            <pc:docMk/>
            <pc:sldMk cId="2078279217" sldId="276"/>
            <ac:spMk id="22" creationId="{95818CF4-3CEB-485E-5EEA-37C27EB8AD80}"/>
          </ac:spMkLst>
        </pc:spChg>
        <pc:spChg chg="mod">
          <ac:chgData name="Samantha Moore" userId="6b60c97e-9d50-433e-b642-0e3cb0c58ca1" providerId="ADAL" clId="{65A8F1E6-F94D-414B-B3B1-2EC818ED0B12}" dt="2025-04-25T09:46:46.486" v="234" actId="20577"/>
          <ac:spMkLst>
            <pc:docMk/>
            <pc:sldMk cId="2078279217" sldId="276"/>
            <ac:spMk id="23" creationId="{06758592-62D8-BA9A-6CED-6D57CC74E9C0}"/>
          </ac:spMkLst>
        </pc:spChg>
        <pc:spChg chg="mod ord">
          <ac:chgData name="Samantha Moore" userId="6b60c97e-9d50-433e-b642-0e3cb0c58ca1" providerId="ADAL" clId="{65A8F1E6-F94D-414B-B3B1-2EC818ED0B12}" dt="2025-05-07T16:15:22.005" v="2112" actId="1076"/>
          <ac:spMkLst>
            <pc:docMk/>
            <pc:sldMk cId="2078279217" sldId="276"/>
            <ac:spMk id="27" creationId="{00000000-0000-0000-0000-000000000000}"/>
          </ac:spMkLst>
        </pc:spChg>
        <pc:spChg chg="mod ord">
          <ac:chgData name="Samantha Moore" userId="6b60c97e-9d50-433e-b642-0e3cb0c58ca1" providerId="ADAL" clId="{65A8F1E6-F94D-414B-B3B1-2EC818ED0B12}" dt="2025-05-07T16:17:14.213" v="2166" actId="1076"/>
          <ac:spMkLst>
            <pc:docMk/>
            <pc:sldMk cId="2078279217" sldId="276"/>
            <ac:spMk id="28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5-07T16:17:43.377" v="2176" actId="20577"/>
          <ac:spMkLst>
            <pc:docMk/>
            <pc:sldMk cId="2078279217" sldId="276"/>
            <ac:spMk id="43" creationId="{00000000-0000-0000-0000-000000000000}"/>
          </ac:spMkLst>
        </pc:spChg>
        <pc:spChg chg="mod ord">
          <ac:chgData name="Samantha Moore" userId="6b60c97e-9d50-433e-b642-0e3cb0c58ca1" providerId="ADAL" clId="{65A8F1E6-F94D-414B-B3B1-2EC818ED0B12}" dt="2025-05-07T16:17:22.593" v="2167" actId="1076"/>
          <ac:spMkLst>
            <pc:docMk/>
            <pc:sldMk cId="2078279217" sldId="276"/>
            <ac:spMk id="45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5T09:46:24.465" v="227" actId="165"/>
          <ac:spMkLst>
            <pc:docMk/>
            <pc:sldMk cId="2078279217" sldId="276"/>
            <ac:spMk id="75" creationId="{7C68A272-B5D3-54C4-40E4-75F3DADC2F15}"/>
          </ac:spMkLst>
        </pc:spChg>
        <pc:spChg chg="mod">
          <ac:chgData name="Samantha Moore" userId="6b60c97e-9d50-433e-b642-0e3cb0c58ca1" providerId="ADAL" clId="{65A8F1E6-F94D-414B-B3B1-2EC818ED0B12}" dt="2025-04-25T09:46:24.465" v="227" actId="165"/>
          <ac:spMkLst>
            <pc:docMk/>
            <pc:sldMk cId="2078279217" sldId="276"/>
            <ac:spMk id="76" creationId="{74149E59-FB99-D974-C0A1-7AF844735168}"/>
          </ac:spMkLst>
        </pc:spChg>
        <pc:spChg chg="mod">
          <ac:chgData name="Samantha Moore" userId="6b60c97e-9d50-433e-b642-0e3cb0c58ca1" providerId="ADAL" clId="{65A8F1E6-F94D-414B-B3B1-2EC818ED0B12}" dt="2025-04-25T09:46:24.465" v="227" actId="165"/>
          <ac:spMkLst>
            <pc:docMk/>
            <pc:sldMk cId="2078279217" sldId="276"/>
            <ac:spMk id="77" creationId="{037CF245-B8B3-B410-EFB1-BAA6DE9A2C1D}"/>
          </ac:spMkLst>
        </pc:spChg>
        <pc:spChg chg="mod">
          <ac:chgData name="Samantha Moore" userId="6b60c97e-9d50-433e-b642-0e3cb0c58ca1" providerId="ADAL" clId="{65A8F1E6-F94D-414B-B3B1-2EC818ED0B12}" dt="2025-04-25T09:45:50.672" v="221" actId="165"/>
          <ac:spMkLst>
            <pc:docMk/>
            <pc:sldMk cId="2078279217" sldId="276"/>
            <ac:spMk id="83" creationId="{8991FD2F-5144-873A-6522-4DC753CC28E5}"/>
          </ac:spMkLst>
        </pc:spChg>
        <pc:spChg chg="mod">
          <ac:chgData name="Samantha Moore" userId="6b60c97e-9d50-433e-b642-0e3cb0c58ca1" providerId="ADAL" clId="{65A8F1E6-F94D-414B-B3B1-2EC818ED0B12}" dt="2025-04-25T09:45:50.672" v="221" actId="165"/>
          <ac:spMkLst>
            <pc:docMk/>
            <pc:sldMk cId="2078279217" sldId="276"/>
            <ac:spMk id="84" creationId="{2B4FFB18-276F-F249-8B01-9ADD2965057E}"/>
          </ac:spMkLst>
        </pc:spChg>
        <pc:spChg chg="mod">
          <ac:chgData name="Samantha Moore" userId="6b60c97e-9d50-433e-b642-0e3cb0c58ca1" providerId="ADAL" clId="{65A8F1E6-F94D-414B-B3B1-2EC818ED0B12}" dt="2025-04-25T09:45:50.672" v="221" actId="165"/>
          <ac:spMkLst>
            <pc:docMk/>
            <pc:sldMk cId="2078279217" sldId="276"/>
            <ac:spMk id="85" creationId="{EB05AA1A-EA38-137F-FE2A-9C13AA059131}"/>
          </ac:spMkLst>
        </pc:spChg>
        <pc:spChg chg="mod">
          <ac:chgData name="Samantha Moore" userId="6b60c97e-9d50-433e-b642-0e3cb0c58ca1" providerId="ADAL" clId="{65A8F1E6-F94D-414B-B3B1-2EC818ED0B12}" dt="2025-05-07T16:10:18.933" v="2043" actId="20577"/>
          <ac:spMkLst>
            <pc:docMk/>
            <pc:sldMk cId="2078279217" sldId="276"/>
            <ac:spMk id="110" creationId="{EB9F8746-5437-434E-B777-67A5FEDDB4FA}"/>
          </ac:spMkLst>
        </pc:spChg>
        <pc:spChg chg="mod">
          <ac:chgData name="Samantha Moore" userId="6b60c97e-9d50-433e-b642-0e3cb0c58ca1" providerId="ADAL" clId="{65A8F1E6-F94D-414B-B3B1-2EC818ED0B12}" dt="2025-05-07T16:10:13.472" v="2041" actId="20577"/>
          <ac:spMkLst>
            <pc:docMk/>
            <pc:sldMk cId="2078279217" sldId="276"/>
            <ac:spMk id="208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5-07T16:07:08.517" v="1973" actId="20577"/>
          <ac:spMkLst>
            <pc:docMk/>
            <pc:sldMk cId="2078279217" sldId="276"/>
            <ac:spMk id="209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5-07T16:08:50.934" v="2022" actId="20577"/>
          <ac:spMkLst>
            <pc:docMk/>
            <pc:sldMk cId="2078279217" sldId="276"/>
            <ac:spMk id="211" creationId="{00000000-0000-0000-0000-000000000000}"/>
          </ac:spMkLst>
        </pc:spChg>
        <pc:grpChg chg="add mod">
          <ac:chgData name="Samantha Moore" userId="6b60c97e-9d50-433e-b642-0e3cb0c58ca1" providerId="ADAL" clId="{65A8F1E6-F94D-414B-B3B1-2EC818ED0B12}" dt="2025-04-25T09:47:54.383" v="264" actId="164"/>
          <ac:grpSpMkLst>
            <pc:docMk/>
            <pc:sldMk cId="2078279217" sldId="276"/>
            <ac:grpSpMk id="15" creationId="{7D4F696B-21DF-195E-A824-6B21A0832992}"/>
          </ac:grpSpMkLst>
        </pc:grpChg>
        <pc:grpChg chg="add mod ord">
          <ac:chgData name="Samantha Moore" userId="6b60c97e-9d50-433e-b642-0e3cb0c58ca1" providerId="ADAL" clId="{65A8F1E6-F94D-414B-B3B1-2EC818ED0B12}" dt="2025-05-07T16:10:02.759" v="2036" actId="164"/>
          <ac:grpSpMkLst>
            <pc:docMk/>
            <pc:sldMk cId="2078279217" sldId="276"/>
            <ac:grpSpMk id="20" creationId="{9CEBF251-EA1D-3BAA-3B0B-C8A54FCFD1B6}"/>
          </ac:grpSpMkLst>
        </pc:grpChg>
        <pc:grpChg chg="add mod ord">
          <ac:chgData name="Samantha Moore" userId="6b60c97e-9d50-433e-b642-0e3cb0c58ca1" providerId="ADAL" clId="{65A8F1E6-F94D-414B-B3B1-2EC818ED0B12}" dt="2025-05-07T16:14:21.223" v="2099" actId="1076"/>
          <ac:grpSpMkLst>
            <pc:docMk/>
            <pc:sldMk cId="2078279217" sldId="276"/>
            <ac:grpSpMk id="36" creationId="{AFCABA84-C57D-EB47-34C2-4808BC77179C}"/>
          </ac:grpSpMkLst>
        </pc:grpChg>
        <pc:grpChg chg="add mod ord">
          <ac:chgData name="Samantha Moore" userId="6b60c97e-9d50-433e-b642-0e3cb0c58ca1" providerId="ADAL" clId="{65A8F1E6-F94D-414B-B3B1-2EC818ED0B12}" dt="2025-05-07T16:16:14.673" v="2126" actId="1076"/>
          <ac:grpSpMkLst>
            <pc:docMk/>
            <pc:sldMk cId="2078279217" sldId="276"/>
            <ac:grpSpMk id="38" creationId="{93EB1C54-0C10-6BD2-A947-82952BDE5684}"/>
          </ac:grpSpMkLst>
        </pc:grpChg>
        <pc:grpChg chg="add mod ord">
          <ac:chgData name="Samantha Moore" userId="6b60c97e-9d50-433e-b642-0e3cb0c58ca1" providerId="ADAL" clId="{65A8F1E6-F94D-414B-B3B1-2EC818ED0B12}" dt="2025-05-07T16:16:07.496" v="2124" actId="1076"/>
          <ac:grpSpMkLst>
            <pc:docMk/>
            <pc:sldMk cId="2078279217" sldId="276"/>
            <ac:grpSpMk id="51" creationId="{FC9871E7-42AF-60B7-233E-AF8DD036DE6F}"/>
          </ac:grpSpMkLst>
        </pc:grpChg>
        <pc:grpChg chg="add mod ord">
          <ac:chgData name="Samantha Moore" userId="6b60c97e-9d50-433e-b642-0e3cb0c58ca1" providerId="ADAL" clId="{65A8F1E6-F94D-414B-B3B1-2EC818ED0B12}" dt="2025-05-07T16:13:31.722" v="2096" actId="1076"/>
          <ac:grpSpMkLst>
            <pc:docMk/>
            <pc:sldMk cId="2078279217" sldId="276"/>
            <ac:grpSpMk id="53" creationId="{BAC01966-0E31-6292-F07E-2F2219AE793C}"/>
          </ac:grpSpMkLst>
        </pc:grpChg>
        <pc:grpChg chg="mod ord topLvl">
          <ac:chgData name="Samantha Moore" userId="6b60c97e-9d50-433e-b642-0e3cb0c58ca1" providerId="ADAL" clId="{65A8F1E6-F94D-414B-B3B1-2EC818ED0B12}" dt="2025-05-07T16:09:36.026" v="2032" actId="164"/>
          <ac:grpSpMkLst>
            <pc:docMk/>
            <pc:sldMk cId="2078279217" sldId="276"/>
            <ac:grpSpMk id="74" creationId="{F36D3458-AD37-DBBE-662E-D746577A469C}"/>
          </ac:grpSpMkLst>
        </pc:grpChg>
        <pc:grpChg chg="mod ord topLvl">
          <ac:chgData name="Samantha Moore" userId="6b60c97e-9d50-433e-b642-0e3cb0c58ca1" providerId="ADAL" clId="{65A8F1E6-F94D-414B-B3B1-2EC818ED0B12}" dt="2025-05-07T16:16:11.761" v="2125" actId="1076"/>
          <ac:grpSpMkLst>
            <pc:docMk/>
            <pc:sldMk cId="2078279217" sldId="276"/>
            <ac:grpSpMk id="78" creationId="{482392A0-4A02-C0AF-E55A-2D8F0F3A8229}"/>
          </ac:grpSpMkLst>
        </pc:grpChg>
        <pc:grpChg chg="mod topLvl">
          <ac:chgData name="Samantha Moore" userId="6b60c97e-9d50-433e-b642-0e3cb0c58ca1" providerId="ADAL" clId="{65A8F1E6-F94D-414B-B3B1-2EC818ED0B12}" dt="2025-05-07T16:08:13.782" v="1979" actId="164"/>
          <ac:grpSpMkLst>
            <pc:docMk/>
            <pc:sldMk cId="2078279217" sldId="276"/>
            <ac:grpSpMk id="82" creationId="{7220CC6B-2084-277A-7634-E5A3539B18B1}"/>
          </ac:grpSpMkLst>
        </pc:grpChg>
        <pc:grpChg chg="mod ord">
          <ac:chgData name="Samantha Moore" userId="6b60c97e-9d50-433e-b642-0e3cb0c58ca1" providerId="ADAL" clId="{65A8F1E6-F94D-414B-B3B1-2EC818ED0B12}" dt="2025-05-07T16:16:19.946" v="2127" actId="1076"/>
          <ac:grpSpMkLst>
            <pc:docMk/>
            <pc:sldMk cId="2078279217" sldId="276"/>
            <ac:grpSpMk id="86" creationId="{0B44AA31-4673-D223-BDF8-9D12B2977400}"/>
          </ac:grpSpMkLst>
        </pc:grpChg>
        <pc:grpChg chg="mod ord">
          <ac:chgData name="Samantha Moore" userId="6b60c97e-9d50-433e-b642-0e3cb0c58ca1" providerId="ADAL" clId="{65A8F1E6-F94D-414B-B3B1-2EC818ED0B12}" dt="2025-05-07T16:16:26.470" v="2131" actId="1036"/>
          <ac:grpSpMkLst>
            <pc:docMk/>
            <pc:sldMk cId="2078279217" sldId="276"/>
            <ac:grpSpMk id="90" creationId="{EFE14FA7-25D9-C2BF-A9C3-97E1A72CD197}"/>
          </ac:grpSpMkLst>
        </pc:grpChg>
        <pc:picChg chg="add mod">
          <ac:chgData name="Samantha Moore" userId="6b60c97e-9d50-433e-b642-0e3cb0c58ca1" providerId="ADAL" clId="{65A8F1E6-F94D-414B-B3B1-2EC818ED0B12}" dt="2025-05-07T16:10:07.057" v="2037" actId="1076"/>
          <ac:picMkLst>
            <pc:docMk/>
            <pc:sldMk cId="2078279217" sldId="276"/>
            <ac:picMk id="35" creationId="{186534A3-C613-2741-217A-4878D81B3069}"/>
          </ac:picMkLst>
        </pc:picChg>
        <pc:picChg chg="add mod">
          <ac:chgData name="Samantha Moore" userId="6b60c97e-9d50-433e-b642-0e3cb0c58ca1" providerId="ADAL" clId="{65A8F1E6-F94D-414B-B3B1-2EC818ED0B12}" dt="2025-05-07T16:08:13.782" v="1979" actId="164"/>
          <ac:picMkLst>
            <pc:docMk/>
            <pc:sldMk cId="2078279217" sldId="276"/>
            <ac:picMk id="37" creationId="{80E47EAC-97BB-0D5B-88EF-3AB9836F2C71}"/>
          </ac:picMkLst>
        </pc:picChg>
        <pc:picChg chg="add mod">
          <ac:chgData name="Samantha Moore" userId="6b60c97e-9d50-433e-b642-0e3cb0c58ca1" providerId="ADAL" clId="{65A8F1E6-F94D-414B-B3B1-2EC818ED0B12}" dt="2025-05-07T16:09:36.026" v="2032" actId="164"/>
          <ac:picMkLst>
            <pc:docMk/>
            <pc:sldMk cId="2078279217" sldId="276"/>
            <ac:picMk id="44" creationId="{49F6502E-24A7-BA58-8AA9-2CE476FF4F8A}"/>
          </ac:picMkLst>
        </pc:picChg>
        <pc:picChg chg="mod">
          <ac:chgData name="Samantha Moore" userId="6b60c97e-9d50-433e-b642-0e3cb0c58ca1" providerId="ADAL" clId="{65A8F1E6-F94D-414B-B3B1-2EC818ED0B12}" dt="2025-05-07T16:17:22.593" v="2167" actId="1076"/>
          <ac:picMkLst>
            <pc:docMk/>
            <pc:sldMk cId="2078279217" sldId="276"/>
            <ac:picMk id="46" creationId="{00000000-0000-0000-0000-000000000000}"/>
          </ac:picMkLst>
        </pc:picChg>
        <pc:picChg chg="mod">
          <ac:chgData name="Samantha Moore" userId="6b60c97e-9d50-433e-b642-0e3cb0c58ca1" providerId="ADAL" clId="{65A8F1E6-F94D-414B-B3B1-2EC818ED0B12}" dt="2025-05-07T16:17:22.593" v="2167" actId="1076"/>
          <ac:picMkLst>
            <pc:docMk/>
            <pc:sldMk cId="2078279217" sldId="276"/>
            <ac:picMk id="50" creationId="{00000000-0000-0000-0000-000000000000}"/>
          </ac:picMkLst>
        </pc:picChg>
        <pc:picChg chg="add mod">
          <ac:chgData name="Samantha Moore" userId="6b60c97e-9d50-433e-b642-0e3cb0c58ca1" providerId="ADAL" clId="{65A8F1E6-F94D-414B-B3B1-2EC818ED0B12}" dt="2025-05-07T16:10:02.759" v="2036" actId="164"/>
          <ac:picMkLst>
            <pc:docMk/>
            <pc:sldMk cId="2078279217" sldId="276"/>
            <ac:picMk id="52" creationId="{7FEBAF54-7AA4-D2FB-98EF-C8C551A9D9C1}"/>
          </ac:picMkLst>
        </pc:picChg>
        <pc:cxnChg chg="mod">
          <ac:chgData name="Samantha Moore" userId="6b60c97e-9d50-433e-b642-0e3cb0c58ca1" providerId="ADAL" clId="{65A8F1E6-F94D-414B-B3B1-2EC818ED0B12}" dt="2025-05-07T16:08:36.703" v="1996" actId="1076"/>
          <ac:cxnSpMkLst>
            <pc:docMk/>
            <pc:sldMk cId="2078279217" sldId="276"/>
            <ac:cxnSpMk id="212" creationId="{00000000-0000-0000-0000-000000000000}"/>
          </ac:cxnSpMkLst>
        </pc:cxnChg>
      </pc:sldChg>
      <pc:sldChg chg="addSp delSp modSp mod">
        <pc:chgData name="Samantha Moore" userId="6b60c97e-9d50-433e-b642-0e3cb0c58ca1" providerId="ADAL" clId="{65A8F1E6-F94D-414B-B3B1-2EC818ED0B12}" dt="2025-04-29T11:11:50.595" v="915" actId="20577"/>
        <pc:sldMkLst>
          <pc:docMk/>
          <pc:sldMk cId="3502994039" sldId="277"/>
        </pc:sldMkLst>
        <pc:spChg chg="mod">
          <ac:chgData name="Samantha Moore" userId="6b60c97e-9d50-433e-b642-0e3cb0c58ca1" providerId="ADAL" clId="{65A8F1E6-F94D-414B-B3B1-2EC818ED0B12}" dt="2025-04-29T11:11:50.595" v="915" actId="20577"/>
          <ac:spMkLst>
            <pc:docMk/>
            <pc:sldMk cId="3502994039" sldId="277"/>
            <ac:spMk id="4" creationId="{00000000-0000-0000-0000-000000000000}"/>
          </ac:spMkLst>
        </pc:spChg>
        <pc:graphicFrameChg chg="modGraphic">
          <ac:chgData name="Samantha Moore" userId="6b60c97e-9d50-433e-b642-0e3cb0c58ca1" providerId="ADAL" clId="{65A8F1E6-F94D-414B-B3B1-2EC818ED0B12}" dt="2025-04-25T11:45:46.512" v="447" actId="20577"/>
          <ac:graphicFrameMkLst>
            <pc:docMk/>
            <pc:sldMk cId="3502994039" sldId="277"/>
            <ac:graphicFrameMk id="2" creationId="{00000000-0000-0000-0000-000000000000}"/>
          </ac:graphicFrameMkLst>
        </pc:graphicFrameChg>
      </pc:sldChg>
      <pc:sldChg chg="addSp delSp modSp mod">
        <pc:chgData name="Samantha Moore" userId="6b60c97e-9d50-433e-b642-0e3cb0c58ca1" providerId="ADAL" clId="{65A8F1E6-F94D-414B-B3B1-2EC818ED0B12}" dt="2025-04-25T11:48:17.657" v="758" actId="20577"/>
        <pc:sldMkLst>
          <pc:docMk/>
          <pc:sldMk cId="2887958987" sldId="280"/>
        </pc:sldMkLst>
        <pc:spChg chg="mod">
          <ac:chgData name="Samantha Moore" userId="6b60c97e-9d50-433e-b642-0e3cb0c58ca1" providerId="ADAL" clId="{65A8F1E6-F94D-414B-B3B1-2EC818ED0B12}" dt="2025-04-25T11:48:17.657" v="758" actId="20577"/>
          <ac:spMkLst>
            <pc:docMk/>
            <pc:sldMk cId="2887958987" sldId="280"/>
            <ac:spMk id="2" creationId="{00000000-0000-0000-0000-000000000000}"/>
          </ac:spMkLst>
        </pc:spChg>
      </pc:sldChg>
      <pc:sldChg chg="addSp delSp modSp mod">
        <pc:chgData name="Samantha Moore" userId="6b60c97e-9d50-433e-b642-0e3cb0c58ca1" providerId="ADAL" clId="{65A8F1E6-F94D-414B-B3B1-2EC818ED0B12}" dt="2025-04-25T09:22:37.866" v="112" actId="1036"/>
        <pc:sldMkLst>
          <pc:docMk/>
          <pc:sldMk cId="982327169" sldId="281"/>
        </pc:sldMkLst>
        <pc:spChg chg="mod">
          <ac:chgData name="Samantha Moore" userId="6b60c97e-9d50-433e-b642-0e3cb0c58ca1" providerId="ADAL" clId="{65A8F1E6-F94D-414B-B3B1-2EC818ED0B12}" dt="2025-04-25T09:22:26.692" v="102" actId="1076"/>
          <ac:spMkLst>
            <pc:docMk/>
            <pc:sldMk cId="982327169" sldId="281"/>
            <ac:spMk id="3" creationId="{00000000-0000-0000-0000-000000000000}"/>
          </ac:spMkLst>
        </pc:spChg>
        <pc:spChg chg="mod">
          <ac:chgData name="Samantha Moore" userId="6b60c97e-9d50-433e-b642-0e3cb0c58ca1" providerId="ADAL" clId="{65A8F1E6-F94D-414B-B3B1-2EC818ED0B12}" dt="2025-04-25T09:22:37.866" v="112" actId="1036"/>
          <ac:spMkLst>
            <pc:docMk/>
            <pc:sldMk cId="982327169" sldId="281"/>
            <ac:spMk id="11" creationId="{00000000-0000-0000-0000-000000000000}"/>
          </ac:spMkLst>
        </pc:spChg>
        <pc:graphicFrameChg chg="add mod ord">
          <ac:chgData name="Samantha Moore" userId="6b60c97e-9d50-433e-b642-0e3cb0c58ca1" providerId="ADAL" clId="{65A8F1E6-F94D-414B-B3B1-2EC818ED0B12}" dt="2025-04-25T09:22:21.278" v="101" actId="170"/>
          <ac:graphicFrameMkLst>
            <pc:docMk/>
            <pc:sldMk cId="982327169" sldId="281"/>
            <ac:graphicFrameMk id="5" creationId="{7BDFAFD6-0621-3DBE-35D3-0D5BB807DBBE}"/>
          </ac:graphicFrameMkLst>
        </pc:graphicFrameChg>
      </pc:sldChg>
      <pc:sldChg chg="addSp delSp modSp mod delAnim">
        <pc:chgData name="Samantha Moore" userId="6b60c97e-9d50-433e-b642-0e3cb0c58ca1" providerId="ADAL" clId="{65A8F1E6-F94D-414B-B3B1-2EC818ED0B12}" dt="2025-05-12T09:21:10.414" v="2179" actId="20577"/>
        <pc:sldMkLst>
          <pc:docMk/>
          <pc:sldMk cId="3448185139" sldId="284"/>
        </pc:sldMkLst>
        <pc:spChg chg="mod">
          <ac:chgData name="Samantha Moore" userId="6b60c97e-9d50-433e-b642-0e3cb0c58ca1" providerId="ADAL" clId="{65A8F1E6-F94D-414B-B3B1-2EC818ED0B12}" dt="2025-05-12T09:21:10.414" v="2179" actId="20577"/>
          <ac:spMkLst>
            <pc:docMk/>
            <pc:sldMk cId="3448185139" sldId="284"/>
            <ac:spMk id="2" creationId="{5D38618C-B907-CD99-89FF-A0C3C14390B9}"/>
          </ac:spMkLst>
        </pc:spChg>
        <pc:spChg chg="mod">
          <ac:chgData name="Samantha Moore" userId="6b60c97e-9d50-433e-b642-0e3cb0c58ca1" providerId="ADAL" clId="{65A8F1E6-F94D-414B-B3B1-2EC818ED0B12}" dt="2025-04-29T13:12:42.365" v="929" actId="1076"/>
          <ac:spMkLst>
            <pc:docMk/>
            <pc:sldMk cId="3448185139" sldId="284"/>
            <ac:spMk id="7" creationId="{1E3D6775-8C77-B7E7-7B55-24891EEDA942}"/>
          </ac:spMkLst>
        </pc:spChg>
        <pc:graphicFrameChg chg="add del mod modGraphic">
          <ac:chgData name="Samantha Moore" userId="6b60c97e-9d50-433e-b642-0e3cb0c58ca1" providerId="ADAL" clId="{65A8F1E6-F94D-414B-B3B1-2EC818ED0B12}" dt="2025-04-29T13:21:34.693" v="1010" actId="6549"/>
          <ac:graphicFrameMkLst>
            <pc:docMk/>
            <pc:sldMk cId="3448185139" sldId="284"/>
            <ac:graphicFrameMk id="4" creationId="{89A48AE7-DDBF-15E1-1AF0-1F9B9DBD9A8A}"/>
          </ac:graphicFrameMkLst>
        </pc:graphicFrameChg>
        <pc:graphicFrameChg chg="add mod">
          <ac:chgData name="Samantha Moore" userId="6b60c97e-9d50-433e-b642-0e3cb0c58ca1" providerId="ADAL" clId="{65A8F1E6-F94D-414B-B3B1-2EC818ED0B12}" dt="2025-04-29T13:12:45" v="930" actId="14100"/>
          <ac:graphicFrameMkLst>
            <pc:docMk/>
            <pc:sldMk cId="3448185139" sldId="284"/>
            <ac:graphicFrameMk id="13" creationId="{91E1255D-64F9-4FFC-03DD-DCD11DFBA7BD}"/>
          </ac:graphicFrameMkLst>
        </pc:graphicFrameChg>
      </pc:sldChg>
      <pc:sldChg chg="addSp delSp modSp mod">
        <pc:chgData name="Samantha Moore" userId="6b60c97e-9d50-433e-b642-0e3cb0c58ca1" providerId="ADAL" clId="{65A8F1E6-F94D-414B-B3B1-2EC818ED0B12}" dt="2025-05-12T09:21:16.650" v="2184" actId="20577"/>
        <pc:sldMkLst>
          <pc:docMk/>
          <pc:sldMk cId="1775927299" sldId="285"/>
        </pc:sldMkLst>
        <pc:spChg chg="mod">
          <ac:chgData name="Samantha Moore" userId="6b60c97e-9d50-433e-b642-0e3cb0c58ca1" providerId="ADAL" clId="{65A8F1E6-F94D-414B-B3B1-2EC818ED0B12}" dt="2025-05-12T09:21:16.650" v="2184" actId="20577"/>
          <ac:spMkLst>
            <pc:docMk/>
            <pc:sldMk cId="1775927299" sldId="285"/>
            <ac:spMk id="2" creationId="{5D38618C-B907-CD99-89FF-A0C3C14390B9}"/>
          </ac:spMkLst>
        </pc:spChg>
        <pc:spChg chg="mod">
          <ac:chgData name="Samantha Moore" userId="6b60c97e-9d50-433e-b642-0e3cb0c58ca1" providerId="ADAL" clId="{65A8F1E6-F94D-414B-B3B1-2EC818ED0B12}" dt="2025-04-29T14:13:06.583" v="1025" actId="1076"/>
          <ac:spMkLst>
            <pc:docMk/>
            <pc:sldMk cId="1775927299" sldId="285"/>
            <ac:spMk id="7" creationId="{1E3D6775-8C77-B7E7-7B55-24891EEDA942}"/>
          </ac:spMkLst>
        </pc:spChg>
        <pc:graphicFrameChg chg="add mod">
          <ac:chgData name="Samantha Moore" userId="6b60c97e-9d50-433e-b642-0e3cb0c58ca1" providerId="ADAL" clId="{65A8F1E6-F94D-414B-B3B1-2EC818ED0B12}" dt="2025-04-29T13:22:15.417" v="1015"/>
          <ac:graphicFrameMkLst>
            <pc:docMk/>
            <pc:sldMk cId="1775927299" sldId="285"/>
            <ac:graphicFrameMk id="6" creationId="{42333A36-A994-9B1A-3486-2D8809570BD1}"/>
          </ac:graphicFrameMkLst>
        </pc:graphicFrameChg>
        <pc:graphicFrameChg chg="add mod">
          <ac:chgData name="Samantha Moore" userId="6b60c97e-9d50-433e-b642-0e3cb0c58ca1" providerId="ADAL" clId="{65A8F1E6-F94D-414B-B3B1-2EC818ED0B12}" dt="2025-04-29T14:13:13.117" v="1026" actId="14100"/>
          <ac:graphicFrameMkLst>
            <pc:docMk/>
            <pc:sldMk cId="1775927299" sldId="285"/>
            <ac:graphicFrameMk id="13" creationId="{F47EF5CE-C484-A33F-BF61-592892AC865A}"/>
          </ac:graphicFrameMkLst>
        </pc:graphicFrameChg>
      </pc:sldChg>
      <pc:sldChg chg="addSp delSp modSp new mod">
        <pc:chgData name="Samantha Moore" userId="6b60c97e-9d50-433e-b642-0e3cb0c58ca1" providerId="ADAL" clId="{65A8F1E6-F94D-414B-B3B1-2EC818ED0B12}" dt="2025-04-29T15:02:08.124" v="1861"/>
        <pc:sldMkLst>
          <pc:docMk/>
          <pc:sldMk cId="1885919841" sldId="286"/>
        </pc:sldMkLst>
        <pc:spChg chg="add mod">
          <ac:chgData name="Samantha Moore" userId="6b60c97e-9d50-433e-b642-0e3cb0c58ca1" providerId="ADAL" clId="{65A8F1E6-F94D-414B-B3B1-2EC818ED0B12}" dt="2025-04-29T14:45:23.056" v="1654" actId="14100"/>
          <ac:spMkLst>
            <pc:docMk/>
            <pc:sldMk cId="1885919841" sldId="286"/>
            <ac:spMk id="4" creationId="{B4027D37-5EB0-3003-AB40-F831FDDCB537}"/>
          </ac:spMkLst>
        </pc:spChg>
        <pc:spChg chg="add mod">
          <ac:chgData name="Samantha Moore" userId="6b60c97e-9d50-433e-b642-0e3cb0c58ca1" providerId="ADAL" clId="{65A8F1E6-F94D-414B-B3B1-2EC818ED0B12}" dt="2025-04-29T14:48:06.980" v="1799" actId="20577"/>
          <ac:spMkLst>
            <pc:docMk/>
            <pc:sldMk cId="1885919841" sldId="286"/>
            <ac:spMk id="7" creationId="{3AC7B91F-0844-C790-6057-DBC9C9071D4D}"/>
          </ac:spMkLst>
        </pc:spChg>
        <pc:spChg chg="add mod">
          <ac:chgData name="Samantha Moore" userId="6b60c97e-9d50-433e-b642-0e3cb0c58ca1" providerId="ADAL" clId="{65A8F1E6-F94D-414B-B3B1-2EC818ED0B12}" dt="2025-04-29T14:47:05.739" v="1711" actId="1076"/>
          <ac:spMkLst>
            <pc:docMk/>
            <pc:sldMk cId="1885919841" sldId="286"/>
            <ac:spMk id="9" creationId="{D3ABDC8E-A5CE-4123-49CE-C193BCE33BCC}"/>
          </ac:spMkLst>
        </pc:spChg>
        <pc:spChg chg="mod">
          <ac:chgData name="Samantha Moore" userId="6b60c97e-9d50-433e-b642-0e3cb0c58ca1" providerId="ADAL" clId="{65A8F1E6-F94D-414B-B3B1-2EC818ED0B12}" dt="2025-04-29T14:38:27.734" v="1475"/>
          <ac:spMkLst>
            <pc:docMk/>
            <pc:sldMk cId="1885919841" sldId="286"/>
            <ac:spMk id="12" creationId="{59D3715F-700C-9B3A-8C19-55B6B0B135C1}"/>
          </ac:spMkLst>
        </pc:spChg>
        <pc:spChg chg="add mod">
          <ac:chgData name="Samantha Moore" userId="6b60c97e-9d50-433e-b642-0e3cb0c58ca1" providerId="ADAL" clId="{65A8F1E6-F94D-414B-B3B1-2EC818ED0B12}" dt="2025-04-29T14:47:53.355" v="1796" actId="1036"/>
          <ac:spMkLst>
            <pc:docMk/>
            <pc:sldMk cId="1885919841" sldId="286"/>
            <ac:spMk id="13" creationId="{B5437314-4302-F07D-FFD9-690B4AF63216}"/>
          </ac:spMkLst>
        </pc:spChg>
        <pc:spChg chg="mod">
          <ac:chgData name="Samantha Moore" userId="6b60c97e-9d50-433e-b642-0e3cb0c58ca1" providerId="ADAL" clId="{65A8F1E6-F94D-414B-B3B1-2EC818ED0B12}" dt="2025-04-29T14:47:26.182" v="1717"/>
          <ac:spMkLst>
            <pc:docMk/>
            <pc:sldMk cId="1885919841" sldId="286"/>
            <ac:spMk id="16" creationId="{8984166F-623E-165F-DBC9-34EE83262EA4}"/>
          </ac:spMkLst>
        </pc:spChg>
        <pc:spChg chg="add mod">
          <ac:chgData name="Samantha Moore" userId="6b60c97e-9d50-433e-b642-0e3cb0c58ca1" providerId="ADAL" clId="{65A8F1E6-F94D-414B-B3B1-2EC818ED0B12}" dt="2025-04-29T14:47:48.620" v="1794" actId="20577"/>
          <ac:spMkLst>
            <pc:docMk/>
            <pc:sldMk cId="1885919841" sldId="286"/>
            <ac:spMk id="17" creationId="{E387E924-4854-03E8-D4A7-867FEC39916D}"/>
          </ac:spMkLst>
        </pc:spChg>
        <pc:spChg chg="add mod">
          <ac:chgData name="Samantha Moore" userId="6b60c97e-9d50-433e-b642-0e3cb0c58ca1" providerId="ADAL" clId="{65A8F1E6-F94D-414B-B3B1-2EC818ED0B12}" dt="2025-04-29T15:02:08.124" v="1861"/>
          <ac:spMkLst>
            <pc:docMk/>
            <pc:sldMk cId="1885919841" sldId="286"/>
            <ac:spMk id="19" creationId="{E952C91E-640C-97B0-E831-41048A7808A9}"/>
          </ac:spMkLst>
        </pc:spChg>
        <pc:grpChg chg="add mod">
          <ac:chgData name="Samantha Moore" userId="6b60c97e-9d50-433e-b642-0e3cb0c58ca1" providerId="ADAL" clId="{65A8F1E6-F94D-414B-B3B1-2EC818ED0B12}" dt="2025-04-29T14:47:53.355" v="1796" actId="1036"/>
          <ac:grpSpMkLst>
            <pc:docMk/>
            <pc:sldMk cId="1885919841" sldId="286"/>
            <ac:grpSpMk id="10" creationId="{2A975BCE-DB80-8F16-E5DB-E2D608CB29AE}"/>
          </ac:grpSpMkLst>
        </pc:grpChg>
        <pc:grpChg chg="add mod">
          <ac:chgData name="Samantha Moore" userId="6b60c97e-9d50-433e-b642-0e3cb0c58ca1" providerId="ADAL" clId="{65A8F1E6-F94D-414B-B3B1-2EC818ED0B12}" dt="2025-04-29T14:47:28.149" v="1718" actId="1076"/>
          <ac:grpSpMkLst>
            <pc:docMk/>
            <pc:sldMk cId="1885919841" sldId="286"/>
            <ac:grpSpMk id="14" creationId="{891A0DFC-8A57-69FB-876D-AFEF34A91643}"/>
          </ac:grpSpMkLst>
        </pc:grpChg>
        <pc:picChg chg="add mod">
          <ac:chgData name="Samantha Moore" userId="6b60c97e-9d50-433e-b642-0e3cb0c58ca1" providerId="ADAL" clId="{65A8F1E6-F94D-414B-B3B1-2EC818ED0B12}" dt="2025-04-29T15:01:00.399" v="1856" actId="14100"/>
          <ac:picMkLst>
            <pc:docMk/>
            <pc:sldMk cId="1885919841" sldId="286"/>
            <ac:picMk id="6" creationId="{8E220E4D-EC56-D378-D799-3B87B369F081}"/>
          </ac:picMkLst>
        </pc:picChg>
        <pc:picChg chg="mod">
          <ac:chgData name="Samantha Moore" userId="6b60c97e-9d50-433e-b642-0e3cb0c58ca1" providerId="ADAL" clId="{65A8F1E6-F94D-414B-B3B1-2EC818ED0B12}" dt="2025-04-29T14:38:27.734" v="1475"/>
          <ac:picMkLst>
            <pc:docMk/>
            <pc:sldMk cId="1885919841" sldId="286"/>
            <ac:picMk id="11" creationId="{40F440FC-BF29-DBA9-06C0-0465E204E7B8}"/>
          </ac:picMkLst>
        </pc:picChg>
        <pc:picChg chg="mod">
          <ac:chgData name="Samantha Moore" userId="6b60c97e-9d50-433e-b642-0e3cb0c58ca1" providerId="ADAL" clId="{65A8F1E6-F94D-414B-B3B1-2EC818ED0B12}" dt="2025-04-29T14:47:26.182" v="1717"/>
          <ac:picMkLst>
            <pc:docMk/>
            <pc:sldMk cId="1885919841" sldId="286"/>
            <ac:picMk id="15" creationId="{F5F0AB51-6C18-F414-89A5-9B46CE770FE8}"/>
          </ac:picMkLst>
        </pc:picChg>
        <pc:picChg chg="add mod">
          <ac:chgData name="Samantha Moore" userId="6b60c97e-9d50-433e-b642-0e3cb0c58ca1" providerId="ADAL" clId="{65A8F1E6-F94D-414B-B3B1-2EC818ED0B12}" dt="2025-04-29T15:01:05.095" v="1857" actId="1076"/>
          <ac:picMkLst>
            <pc:docMk/>
            <pc:sldMk cId="1885919841" sldId="286"/>
            <ac:picMk id="1026" creationId="{89C0EB20-C4E2-8939-6978-88E9A2AE959A}"/>
          </ac:picMkLst>
        </pc:picChg>
      </pc:sldChg>
    </pc:docChg>
  </pc:docChgLst>
  <pc:docChgLst>
    <pc:chgData name="Samantha Moore" userId="6b60c97e-9d50-433e-b642-0e3cb0c58ca1" providerId="ADAL" clId="{BC4826DD-ABC3-4406-B85E-51857D262394}"/>
    <pc:docChg chg="undo redo custSel addSld delSld modSld sldOrd">
      <pc:chgData name="Samantha Moore" userId="6b60c97e-9d50-433e-b642-0e3cb0c58ca1" providerId="ADAL" clId="{BC4826DD-ABC3-4406-B85E-51857D262394}" dt="2024-05-13T08:19:28.906" v="2411" actId="1035"/>
      <pc:docMkLst>
        <pc:docMk/>
      </pc:docMkLst>
      <pc:sldChg chg="delSp modSp mod">
        <pc:chgData name="Samantha Moore" userId="6b60c97e-9d50-433e-b642-0e3cb0c58ca1" providerId="ADAL" clId="{BC4826DD-ABC3-4406-B85E-51857D262394}" dt="2024-04-23T12:00:29.012" v="17" actId="1038"/>
        <pc:sldMkLst>
          <pc:docMk/>
          <pc:sldMk cId="1426791301" sldId="256"/>
        </pc:sldMkLst>
      </pc:sldChg>
      <pc:sldChg chg="addSp modSp mod modAnim">
        <pc:chgData name="Samantha Moore" userId="6b60c97e-9d50-433e-b642-0e3cb0c58ca1" providerId="ADAL" clId="{BC4826DD-ABC3-4406-B85E-51857D262394}" dt="2024-05-07T09:47:50.764" v="2290"/>
        <pc:sldMkLst>
          <pc:docMk/>
          <pc:sldMk cId="978501836" sldId="260"/>
        </pc:sldMkLst>
      </pc:sldChg>
      <pc:sldChg chg="addSp delSp modSp mod modAnim">
        <pc:chgData name="Samantha Moore" userId="6b60c97e-9d50-433e-b642-0e3cb0c58ca1" providerId="ADAL" clId="{BC4826DD-ABC3-4406-B85E-51857D262394}" dt="2024-05-09T11:19:48.970" v="2320" actId="14100"/>
        <pc:sldMkLst>
          <pc:docMk/>
          <pc:sldMk cId="3485170350" sldId="264"/>
        </pc:sldMkLst>
      </pc:sldChg>
      <pc:sldChg chg="modSp mod">
        <pc:chgData name="Samantha Moore" userId="6b60c97e-9d50-433e-b642-0e3cb0c58ca1" providerId="ADAL" clId="{BC4826DD-ABC3-4406-B85E-51857D262394}" dt="2024-05-09T11:18:07.312" v="2305" actId="20577"/>
        <pc:sldMkLst>
          <pc:docMk/>
          <pc:sldMk cId="1951218696" sldId="265"/>
        </pc:sldMkLst>
      </pc:sldChg>
      <pc:sldChg chg="addSp delSp modSp mod modAnim">
        <pc:chgData name="Samantha Moore" userId="6b60c97e-9d50-433e-b642-0e3cb0c58ca1" providerId="ADAL" clId="{BC4826DD-ABC3-4406-B85E-51857D262394}" dt="2024-05-09T11:19:03.837" v="2309"/>
        <pc:sldMkLst>
          <pc:docMk/>
          <pc:sldMk cId="657062253" sldId="266"/>
        </pc:sldMkLst>
      </pc:sldChg>
      <pc:sldChg chg="addSp delSp modSp mod">
        <pc:chgData name="Samantha Moore" userId="6b60c97e-9d50-433e-b642-0e3cb0c58ca1" providerId="ADAL" clId="{BC4826DD-ABC3-4406-B85E-51857D262394}" dt="2024-05-13T08:19:28.906" v="2411" actId="1035"/>
        <pc:sldMkLst>
          <pc:docMk/>
          <pc:sldMk cId="1746631908" sldId="267"/>
        </pc:sldMkLst>
      </pc:sldChg>
      <pc:sldChg chg="addSp delSp modSp mod">
        <pc:chgData name="Samantha Moore" userId="6b60c97e-9d50-433e-b642-0e3cb0c58ca1" providerId="ADAL" clId="{BC4826DD-ABC3-4406-B85E-51857D262394}" dt="2024-04-23T14:01:25.208" v="234" actId="1076"/>
        <pc:sldMkLst>
          <pc:docMk/>
          <pc:sldMk cId="1126464711" sldId="268"/>
        </pc:sldMkLst>
      </pc:sldChg>
      <pc:sldChg chg="modSp mod">
        <pc:chgData name="Samantha Moore" userId="6b60c97e-9d50-433e-b642-0e3cb0c58ca1" providerId="ADAL" clId="{BC4826DD-ABC3-4406-B85E-51857D262394}" dt="2024-05-13T07:37:33.373" v="2410" actId="20577"/>
        <pc:sldMkLst>
          <pc:docMk/>
          <pc:sldMk cId="571881030" sldId="269"/>
        </pc:sldMkLst>
      </pc:sldChg>
      <pc:sldChg chg="modSp mod ord">
        <pc:chgData name="Samantha Moore" userId="6b60c97e-9d50-433e-b642-0e3cb0c58ca1" providerId="ADAL" clId="{BC4826DD-ABC3-4406-B85E-51857D262394}" dt="2024-05-07T09:58:34.402" v="2300"/>
        <pc:sldMkLst>
          <pc:docMk/>
          <pc:sldMk cId="1739937728" sldId="270"/>
        </pc:sldMkLst>
      </pc:sldChg>
      <pc:sldChg chg="modSp mod">
        <pc:chgData name="Samantha Moore" userId="6b60c97e-9d50-433e-b642-0e3cb0c58ca1" providerId="ADAL" clId="{BC4826DD-ABC3-4406-B85E-51857D262394}" dt="2024-05-09T11:19:24.053" v="2311" actId="20577"/>
        <pc:sldMkLst>
          <pc:docMk/>
          <pc:sldMk cId="1051925565" sldId="274"/>
        </pc:sldMkLst>
      </pc:sldChg>
      <pc:sldChg chg="addSp delSp modSp mod delAnim modAnim">
        <pc:chgData name="Samantha Moore" userId="6b60c97e-9d50-433e-b642-0e3cb0c58ca1" providerId="ADAL" clId="{BC4826DD-ABC3-4406-B85E-51857D262394}" dt="2024-05-03T15:00:40.876" v="2225" actId="20577"/>
        <pc:sldMkLst>
          <pc:docMk/>
          <pc:sldMk cId="2078279217" sldId="276"/>
        </pc:sldMkLst>
      </pc:sldChg>
      <pc:sldChg chg="modSp mod">
        <pc:chgData name="Samantha Moore" userId="6b60c97e-9d50-433e-b642-0e3cb0c58ca1" providerId="ADAL" clId="{BC4826DD-ABC3-4406-B85E-51857D262394}" dt="2024-05-07T09:52:06.304" v="2298" actId="20577"/>
        <pc:sldMkLst>
          <pc:docMk/>
          <pc:sldMk cId="3502994039" sldId="277"/>
        </pc:sldMkLst>
      </pc:sldChg>
      <pc:sldChg chg="modSp del mod">
        <pc:chgData name="Samantha Moore" userId="6b60c97e-9d50-433e-b642-0e3cb0c58ca1" providerId="ADAL" clId="{BC4826DD-ABC3-4406-B85E-51857D262394}" dt="2024-05-03T14:57:09.601" v="2204" actId="2696"/>
        <pc:sldMkLst>
          <pc:docMk/>
          <pc:sldMk cId="436704733" sldId="279"/>
        </pc:sldMkLst>
      </pc:sldChg>
      <pc:sldChg chg="delSp modSp mod">
        <pc:chgData name="Samantha Moore" userId="6b60c97e-9d50-433e-b642-0e3cb0c58ca1" providerId="ADAL" clId="{BC4826DD-ABC3-4406-B85E-51857D262394}" dt="2024-05-13T07:35:27.843" v="2323" actId="20577"/>
        <pc:sldMkLst>
          <pc:docMk/>
          <pc:sldMk cId="2887958987" sldId="280"/>
        </pc:sldMkLst>
      </pc:sldChg>
      <pc:sldChg chg="addSp delSp modSp mod">
        <pc:chgData name="Samantha Moore" userId="6b60c97e-9d50-433e-b642-0e3cb0c58ca1" providerId="ADAL" clId="{BC4826DD-ABC3-4406-B85E-51857D262394}" dt="2024-04-23T14:00:45.020" v="207" actId="171"/>
        <pc:sldMkLst>
          <pc:docMk/>
          <pc:sldMk cId="982327169" sldId="281"/>
        </pc:sldMkLst>
      </pc:sldChg>
      <pc:sldChg chg="modSp del mod">
        <pc:chgData name="Samantha Moore" userId="6b60c97e-9d50-433e-b642-0e3cb0c58ca1" providerId="ADAL" clId="{BC4826DD-ABC3-4406-B85E-51857D262394}" dt="2024-05-03T11:31:55.236" v="1010" actId="2696"/>
        <pc:sldMkLst>
          <pc:docMk/>
          <pc:sldMk cId="1121216622" sldId="282"/>
        </pc:sldMkLst>
      </pc:sldChg>
      <pc:sldChg chg="addSp delSp modSp new mod">
        <pc:chgData name="Samantha Moore" userId="6b60c97e-9d50-433e-b642-0e3cb0c58ca1" providerId="ADAL" clId="{BC4826DD-ABC3-4406-B85E-51857D262394}" dt="2024-05-07T07:24:54.278" v="2286" actId="1076"/>
        <pc:sldMkLst>
          <pc:docMk/>
          <pc:sldMk cId="3153977839" sldId="283"/>
        </pc:sldMkLst>
      </pc:sldChg>
      <pc:sldChg chg="addSp delSp modSp new mod delAnim modAnim">
        <pc:chgData name="Samantha Moore" userId="6b60c97e-9d50-433e-b642-0e3cb0c58ca1" providerId="ADAL" clId="{BC4826DD-ABC3-4406-B85E-51857D262394}" dt="2024-05-03T11:58:14.656" v="2083"/>
        <pc:sldMkLst>
          <pc:docMk/>
          <pc:sldMk cId="3448185139" sldId="284"/>
        </pc:sldMkLst>
      </pc:sldChg>
      <pc:sldChg chg="addSp delSp modSp add mod delAnim modAnim">
        <pc:chgData name="Samantha Moore" userId="6b60c97e-9d50-433e-b642-0e3cb0c58ca1" providerId="ADAL" clId="{BC4826DD-ABC3-4406-B85E-51857D262394}" dt="2024-05-03T11:57:47.100" v="2079" actId="14100"/>
        <pc:sldMkLst>
          <pc:docMk/>
          <pc:sldMk cId="1775927299" sldId="2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4-25/Final%20data/Weather%20data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4-25/Final%20data/Weather%20data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4-25/Final%20data/Weather%20data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4-25/Final%20data/Weather%20data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4-25/Final%20data/Weather%20data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4-25/Final%20data/Weather%20data%20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4-25/Final%20data/Weather%20data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Rainfall!$B$12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F-4854-900B-91CB1A57E55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2F-4854-900B-91CB1A57E55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2F-4854-900B-91CB1A57E55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2F-4854-900B-91CB1A57E55C}"/>
              </c:ext>
            </c:extLst>
          </c:dPt>
          <c:cat>
            <c:strRef>
              <c:f>Rainfall!$C$5:$F$5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 Ireland</c:v>
                </c:pt>
                <c:pt idx="3">
                  <c:v>Wales</c:v>
                </c:pt>
              </c:strCache>
            </c:strRef>
          </c:cat>
          <c:val>
            <c:numRef>
              <c:f>Rainfall!$C$12:$F$12</c:f>
              <c:numCache>
                <c:formatCode>0</c:formatCode>
                <c:ptCount val="4"/>
                <c:pt idx="0">
                  <c:v>243.25421862970489</c:v>
                </c:pt>
                <c:pt idx="1">
                  <c:v>277.55998116635112</c:v>
                </c:pt>
                <c:pt idx="2">
                  <c:v>237.68011427146908</c:v>
                </c:pt>
                <c:pt idx="3">
                  <c:v>350.14741878259531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2F-4854-900B-91CB1A57E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54152016"/>
        <c:axId val="54152432"/>
      </c:barChart>
      <c:catAx>
        <c:axId val="541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432"/>
        <c:crosses val="autoZero"/>
        <c:auto val="1"/>
        <c:lblAlgn val="ctr"/>
        <c:lblOffset val="100"/>
        <c:noMultiLvlLbl val="0"/>
      </c:catAx>
      <c:valAx>
        <c:axId val="54152432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0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33-4869-9CB6-D94FB4B13D1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33-4869-9CB6-D94FB4B13D1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33-4869-9CB6-D94FB4B13D1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33-4869-9CB6-D94FB4B13D1A}"/>
              </c:ext>
            </c:extLst>
          </c:dPt>
          <c:cat>
            <c:strRef>
              <c:f>Temperature!$C$5:$F$5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 Ireland</c:v>
                </c:pt>
                <c:pt idx="3">
                  <c:v>Wales</c:v>
                </c:pt>
              </c:strCache>
            </c:strRef>
          </c:cat>
          <c:val>
            <c:numRef>
              <c:f>Temperature!$C$13:$F$13</c:f>
              <c:numCache>
                <c:formatCode>0.0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33-4869-9CB6-D94FB4B13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54152016"/>
        <c:axId val="54152432"/>
      </c:barChart>
      <c:catAx>
        <c:axId val="541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432"/>
        <c:crosses val="autoZero"/>
        <c:auto val="1"/>
        <c:lblAlgn val="ctr"/>
        <c:lblOffset val="100"/>
        <c:noMultiLvlLbl val="0"/>
      </c:catAx>
      <c:valAx>
        <c:axId val="541524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</a:rPr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0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Temperature!$C$5</c:f>
              <c:strCache>
                <c:ptCount val="1"/>
                <c:pt idx="0">
                  <c:v>Scotland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0000"/>
              </a:solidFill>
              <a:ln w="15875">
                <a:solidFill>
                  <a:schemeClr val="tx1">
                    <a:alpha val="98000"/>
                  </a:schemeClr>
                </a:solidFill>
              </a:ln>
              <a:effectLst/>
            </c:spPr>
          </c:marker>
          <c:cat>
            <c:strRef>
              <c:f>Temperature!$B$6:$B$10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Temperature!$C$6:$C$10</c:f>
              <c:numCache>
                <c:formatCode>0.0</c:formatCode>
                <c:ptCount val="5"/>
                <c:pt idx="0">
                  <c:v>7.076738471673254</c:v>
                </c:pt>
                <c:pt idx="1">
                  <c:v>3.2600000000000007</c:v>
                </c:pt>
                <c:pt idx="2">
                  <c:v>3.2432291666666666</c:v>
                </c:pt>
                <c:pt idx="3">
                  <c:v>7.4416666666666664</c:v>
                </c:pt>
                <c:pt idx="4">
                  <c:v>9.4741758241758252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9E-4DBA-A67A-7E9277B2E024}"/>
            </c:ext>
          </c:extLst>
        </c:ser>
        <c:ser>
          <c:idx val="1"/>
          <c:order val="1"/>
          <c:tx>
            <c:strRef>
              <c:f>Temperature!$D$5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Temperature!$B$6:$B$10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Temperature!$D$6:$D$10</c:f>
              <c:numCache>
                <c:formatCode>0.0</c:formatCode>
                <c:ptCount val="5"/>
                <c:pt idx="0">
                  <c:v>6.111763374485597</c:v>
                </c:pt>
                <c:pt idx="1">
                  <c:v>5.8069444444444445</c:v>
                </c:pt>
                <c:pt idx="2">
                  <c:v>4.4490662820151989</c:v>
                </c:pt>
                <c:pt idx="3">
                  <c:v>6.4212962962962949</c:v>
                </c:pt>
                <c:pt idx="4">
                  <c:v>11.079166666666666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9E-4DBA-A67A-7E9277B2E024}"/>
            </c:ext>
          </c:extLst>
        </c:ser>
        <c:ser>
          <c:idx val="2"/>
          <c:order val="2"/>
          <c:tx>
            <c:strRef>
              <c:f>Temperature!$E$5</c:f>
              <c:strCache>
                <c:ptCount val="1"/>
                <c:pt idx="0">
                  <c:v>N Ireland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Temperature!$B$6:$B$10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Temperature!$E$6:$E$10</c:f>
              <c:numCache>
                <c:formatCode>0.0</c:formatCode>
                <c:ptCount val="5"/>
                <c:pt idx="0">
                  <c:v>9.5702923887706479</c:v>
                </c:pt>
                <c:pt idx="1">
                  <c:v>6.4375730994152054</c:v>
                </c:pt>
                <c:pt idx="2">
                  <c:v>5.7886805555555547</c:v>
                </c:pt>
                <c:pt idx="3">
                  <c:v>7.9202886710239646</c:v>
                </c:pt>
                <c:pt idx="4">
                  <c:v>10.390892916995856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9E-4DBA-A67A-7E9277B2E024}"/>
            </c:ext>
          </c:extLst>
        </c:ser>
        <c:ser>
          <c:idx val="3"/>
          <c:order val="3"/>
          <c:tx>
            <c:strRef>
              <c:f>Temperature!$F$5</c:f>
              <c:strCache>
                <c:ptCount val="1"/>
                <c:pt idx="0">
                  <c:v>Wales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x"/>
            <c:size val="12"/>
            <c:spPr>
              <a:noFill/>
              <a:ln w="22225">
                <a:solidFill>
                  <a:srgbClr val="92D050"/>
                </a:solidFill>
              </a:ln>
              <a:effectLst/>
            </c:spPr>
          </c:marker>
          <c:cat>
            <c:strRef>
              <c:f>Temperature!$B$6:$B$10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Temperature!$F$6:$F$10</c:f>
              <c:numCache>
                <c:formatCode>0.0</c:formatCode>
                <c:ptCount val="5"/>
                <c:pt idx="0">
                  <c:v>7.9889054232804222</c:v>
                </c:pt>
                <c:pt idx="1">
                  <c:v>6.489583333333333</c:v>
                </c:pt>
                <c:pt idx="2">
                  <c:v>6.6962135539795122</c:v>
                </c:pt>
                <c:pt idx="3">
                  <c:v>5.4478178178178176</c:v>
                </c:pt>
                <c:pt idx="4">
                  <c:v>10.605150858275859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9E-4DBA-A67A-7E9277B2E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83872"/>
        <c:axId val="2128680544"/>
      </c:lineChart>
      <c:catAx>
        <c:axId val="2128683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0544"/>
        <c:crosses val="autoZero"/>
        <c:auto val="1"/>
        <c:lblAlgn val="ctr"/>
        <c:lblOffset val="100"/>
        <c:noMultiLvlLbl val="0"/>
      </c:catAx>
      <c:valAx>
        <c:axId val="2128680544"/>
        <c:scaling>
          <c:orientation val="minMax"/>
          <c:max val="12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3872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Temperature!$C$5</c:f>
              <c:strCache>
                <c:ptCount val="1"/>
                <c:pt idx="0">
                  <c:v>Scotland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0000"/>
              </a:solidFill>
              <a:ln w="15875">
                <a:solidFill>
                  <a:schemeClr val="tx1">
                    <a:alpha val="98000"/>
                  </a:schemeClr>
                </a:solidFill>
              </a:ln>
              <a:effectLst/>
            </c:spPr>
          </c:marker>
          <c:cat>
            <c:strRef>
              <c:f>Temperature!$B$6:$B$10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Temperature!$C$6:$C$10</c:f>
              <c:numCache>
                <c:formatCode>0.0</c:formatCode>
                <c:ptCount val="5"/>
                <c:pt idx="0">
                  <c:v>7.076738471673254</c:v>
                </c:pt>
                <c:pt idx="1">
                  <c:v>3.2600000000000007</c:v>
                </c:pt>
                <c:pt idx="2">
                  <c:v>3.2432291666666666</c:v>
                </c:pt>
                <c:pt idx="3">
                  <c:v>7.4416666666666664</c:v>
                </c:pt>
                <c:pt idx="4">
                  <c:v>9.4741758241758252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F6-4A09-8268-E0B02EB83265}"/>
            </c:ext>
          </c:extLst>
        </c:ser>
        <c:ser>
          <c:idx val="1"/>
          <c:order val="1"/>
          <c:tx>
            <c:strRef>
              <c:f>Temperature!$D$5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Temperature!$B$6:$B$10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Temperature!$D$6:$D$10</c:f>
              <c:numCache>
                <c:formatCode>0.0</c:formatCode>
                <c:ptCount val="5"/>
                <c:pt idx="0">
                  <c:v>6.111763374485597</c:v>
                </c:pt>
                <c:pt idx="1">
                  <c:v>5.8069444444444445</c:v>
                </c:pt>
                <c:pt idx="2">
                  <c:v>4.4490662820151989</c:v>
                </c:pt>
                <c:pt idx="3">
                  <c:v>6.4212962962962949</c:v>
                </c:pt>
                <c:pt idx="4">
                  <c:v>11.079166666666666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F6-4A09-8268-E0B02EB83265}"/>
            </c:ext>
          </c:extLst>
        </c:ser>
        <c:ser>
          <c:idx val="2"/>
          <c:order val="2"/>
          <c:tx>
            <c:strRef>
              <c:f>Temperature!$E$5</c:f>
              <c:strCache>
                <c:ptCount val="1"/>
                <c:pt idx="0">
                  <c:v>N Ireland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Temperature!$B$6:$B$10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Temperature!$E$6:$E$10</c:f>
              <c:numCache>
                <c:formatCode>0.0</c:formatCode>
                <c:ptCount val="5"/>
                <c:pt idx="0">
                  <c:v>9.5702923887706479</c:v>
                </c:pt>
                <c:pt idx="1">
                  <c:v>6.4375730994152054</c:v>
                </c:pt>
                <c:pt idx="2">
                  <c:v>5.7886805555555547</c:v>
                </c:pt>
                <c:pt idx="3">
                  <c:v>7.9202886710239646</c:v>
                </c:pt>
                <c:pt idx="4">
                  <c:v>10.390892916995856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F6-4A09-8268-E0B02EB83265}"/>
            </c:ext>
          </c:extLst>
        </c:ser>
        <c:ser>
          <c:idx val="3"/>
          <c:order val="3"/>
          <c:tx>
            <c:strRef>
              <c:f>Temperature!$F$5</c:f>
              <c:strCache>
                <c:ptCount val="1"/>
                <c:pt idx="0">
                  <c:v>Wales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x"/>
            <c:size val="12"/>
            <c:spPr>
              <a:noFill/>
              <a:ln w="22225">
                <a:solidFill>
                  <a:srgbClr val="92D050"/>
                </a:solidFill>
              </a:ln>
              <a:effectLst/>
            </c:spPr>
          </c:marker>
          <c:cat>
            <c:strRef>
              <c:f>Temperature!$B$6:$B$10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Temperature!$F$6:$F$10</c:f>
              <c:numCache>
                <c:formatCode>0.0</c:formatCode>
                <c:ptCount val="5"/>
                <c:pt idx="0">
                  <c:v>7.9889054232804222</c:v>
                </c:pt>
                <c:pt idx="1">
                  <c:v>6.489583333333333</c:v>
                </c:pt>
                <c:pt idx="2">
                  <c:v>6.6962135539795122</c:v>
                </c:pt>
                <c:pt idx="3">
                  <c:v>5.4478178178178176</c:v>
                </c:pt>
                <c:pt idx="4">
                  <c:v>10.605150858275859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F6-4A09-8268-E0B02EB83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83872"/>
        <c:axId val="2128680544"/>
      </c:lineChart>
      <c:catAx>
        <c:axId val="2128683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0544"/>
        <c:crosses val="autoZero"/>
        <c:auto val="1"/>
        <c:lblAlgn val="ctr"/>
        <c:lblOffset val="100"/>
        <c:noMultiLvlLbl val="0"/>
      </c:catAx>
      <c:valAx>
        <c:axId val="2128680544"/>
        <c:scaling>
          <c:orientation val="minMax"/>
          <c:max val="12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3872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0228867580903"/>
          <c:y val="4.6769522192624188E-2"/>
          <c:w val="0.82603858823323706"/>
          <c:h val="0.83905241512149797"/>
        </c:manualLayout>
      </c:layout>
      <c:lineChart>
        <c:grouping val="standard"/>
        <c:varyColors val="0"/>
        <c:ser>
          <c:idx val="0"/>
          <c:order val="0"/>
          <c:tx>
            <c:strRef>
              <c:f>Temperature!$B$22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C00000"/>
              </a:solidFill>
              <a:ln w="9525">
                <a:solidFill>
                  <a:srgbClr val="C00000">
                    <a:alpha val="95000"/>
                  </a:srgbClr>
                </a:solidFill>
              </a:ln>
              <a:effectLst/>
            </c:spPr>
          </c:marker>
          <c:dPt>
            <c:idx val="1"/>
            <c:marker>
              <c:spPr>
                <a:solidFill>
                  <a:srgbClr val="FA9706"/>
                </a:solidFill>
                <a:ln w="9525">
                  <a:solidFill>
                    <a:srgbClr val="FA9706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3E0-49F0-A439-7054F634B750}"/>
              </c:ext>
            </c:extLst>
          </c:dPt>
          <c:dPt>
            <c:idx val="2"/>
            <c:marker>
              <c:spPr>
                <a:solidFill>
                  <a:srgbClr val="00B050"/>
                </a:solidFill>
                <a:ln w="9525">
                  <a:solidFill>
                    <a:srgbClr val="00B050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3E0-49F0-A439-7054F634B750}"/>
              </c:ext>
            </c:extLst>
          </c:dPt>
          <c:dPt>
            <c:idx val="3"/>
            <c:marker>
              <c:spPr>
                <a:solidFill>
                  <a:srgbClr val="00B0F0"/>
                </a:solidFill>
                <a:ln w="9525">
                  <a:solidFill>
                    <a:srgbClr val="00B0F0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3E0-49F0-A439-7054F634B750}"/>
              </c:ext>
            </c:extLst>
          </c:dPt>
          <c:dPt>
            <c:idx val="4"/>
            <c:marker>
              <c:spPr>
                <a:solidFill>
                  <a:srgbClr val="F62AFB"/>
                </a:solidFill>
                <a:ln w="9525">
                  <a:solidFill>
                    <a:srgbClr val="F62AFB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3E0-49F0-A439-7054F634B750}"/>
              </c:ext>
            </c:extLst>
          </c:dPt>
          <c:cat>
            <c:strRef>
              <c:f>Temperature!$C$16:$G$16</c:f>
              <c:strCache>
                <c:ptCount val="5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  <c:pt idx="4">
                  <c:v>2024/25</c:v>
                </c:pt>
              </c:strCache>
            </c:strRef>
          </c:cat>
          <c:val>
            <c:numRef>
              <c:f>Temperature!$C$22:$G$22</c:f>
              <c:numCache>
                <c:formatCode>General</c:formatCode>
                <c:ptCount val="5"/>
                <c:pt idx="0">
                  <c:v>7.4</c:v>
                </c:pt>
                <c:pt idx="1">
                  <c:v>8.8000000000000007</c:v>
                </c:pt>
                <c:pt idx="2">
                  <c:v>7.6</c:v>
                </c:pt>
                <c:pt idx="3">
                  <c:v>7.6</c:v>
                </c:pt>
                <c:pt idx="4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E0-49F0-A439-7054F634B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83872"/>
        <c:axId val="2128680544"/>
      </c:lineChart>
      <c:catAx>
        <c:axId val="2128683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0544"/>
        <c:crosses val="autoZero"/>
        <c:auto val="1"/>
        <c:lblAlgn val="ctr"/>
        <c:lblOffset val="100"/>
        <c:noMultiLvlLbl val="0"/>
      </c:catAx>
      <c:valAx>
        <c:axId val="2128680544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3872"/>
        <c:crosses val="autoZero"/>
        <c:crossBetween val="midCat"/>
        <c:majorUnit val="1"/>
        <c:minorUnit val="0.5"/>
      </c:valAx>
    </c:plotArea>
    <c:plotVisOnly val="1"/>
    <c:dispBlanksAs val="gap"/>
    <c:showDLblsOverMax val="0"/>
    <c:extLst/>
  </c:chart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0720687506035"/>
          <c:y val="4.6769522192624188E-2"/>
          <c:w val="0.78590472177599868"/>
          <c:h val="0.83905241512149797"/>
        </c:manualLayout>
      </c:layout>
      <c:lineChart>
        <c:grouping val="standard"/>
        <c:varyColors val="0"/>
        <c:ser>
          <c:idx val="0"/>
          <c:order val="0"/>
          <c:tx>
            <c:strRef>
              <c:f>Rainfall!$C$15</c:f>
              <c:strCache>
                <c:ptCount val="1"/>
                <c:pt idx="0">
                  <c:v>mm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C00000"/>
              </a:solidFill>
              <a:ln w="9525">
                <a:solidFill>
                  <a:srgbClr val="C00000">
                    <a:alpha val="95000"/>
                  </a:srgbClr>
                </a:solidFill>
              </a:ln>
              <a:effectLst/>
            </c:spPr>
          </c:marker>
          <c:dPt>
            <c:idx val="1"/>
            <c:marker>
              <c:spPr>
                <a:solidFill>
                  <a:srgbClr val="FA9706"/>
                </a:solidFill>
                <a:ln w="9525">
                  <a:solidFill>
                    <a:srgbClr val="FA9706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15E-422A-9495-D26CDD1E7213}"/>
              </c:ext>
            </c:extLst>
          </c:dPt>
          <c:dPt>
            <c:idx val="2"/>
            <c:marker>
              <c:spPr>
                <a:solidFill>
                  <a:srgbClr val="00B050"/>
                </a:solidFill>
                <a:ln w="9525">
                  <a:solidFill>
                    <a:srgbClr val="00B050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15E-422A-9495-D26CDD1E7213}"/>
              </c:ext>
            </c:extLst>
          </c:dPt>
          <c:dPt>
            <c:idx val="3"/>
            <c:marker>
              <c:spPr>
                <a:solidFill>
                  <a:srgbClr val="00B0F0"/>
                </a:solidFill>
                <a:ln w="9525">
                  <a:solidFill>
                    <a:srgbClr val="00B0F0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15E-422A-9495-D26CDD1E7213}"/>
              </c:ext>
            </c:extLst>
          </c:dPt>
          <c:dPt>
            <c:idx val="4"/>
            <c:marker>
              <c:spPr>
                <a:solidFill>
                  <a:srgbClr val="F62AFB"/>
                </a:solidFill>
                <a:ln w="9525">
                  <a:solidFill>
                    <a:srgbClr val="F62AFB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15E-422A-9495-D26CDD1E7213}"/>
              </c:ext>
            </c:extLst>
          </c:dPt>
          <c:cat>
            <c:strRef>
              <c:f>Rainfall!$B$16:$B$20</c:f>
              <c:strCache>
                <c:ptCount val="5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  <c:pt idx="4">
                  <c:v>2024/25</c:v>
                </c:pt>
              </c:strCache>
            </c:strRef>
          </c:cat>
          <c:val>
            <c:numRef>
              <c:f>Rainfall!$C$16:$C$20</c:f>
              <c:numCache>
                <c:formatCode>General</c:formatCode>
                <c:ptCount val="5"/>
                <c:pt idx="0">
                  <c:v>234</c:v>
                </c:pt>
                <c:pt idx="1">
                  <c:v>285</c:v>
                </c:pt>
                <c:pt idx="2">
                  <c:v>341</c:v>
                </c:pt>
                <c:pt idx="3">
                  <c:v>469</c:v>
                </c:pt>
                <c:pt idx="4">
                  <c:v>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5E-422A-9495-D26CDD1E7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83872"/>
        <c:axId val="2128680544"/>
      </c:lineChart>
      <c:catAx>
        <c:axId val="2128683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0544"/>
        <c:crosses val="autoZero"/>
        <c:auto val="1"/>
        <c:lblAlgn val="ctr"/>
        <c:lblOffset val="100"/>
        <c:noMultiLvlLbl val="0"/>
      </c:catAx>
      <c:valAx>
        <c:axId val="2128680544"/>
        <c:scaling>
          <c:orientation val="minMax"/>
          <c:max val="5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3872"/>
        <c:crosses val="autoZero"/>
        <c:crossBetween val="midCat"/>
        <c:majorUnit val="50"/>
        <c:minorUnit val="10"/>
      </c:valAx>
    </c:plotArea>
    <c:plotVisOnly val="1"/>
    <c:dispBlanksAs val="gap"/>
    <c:showDLblsOverMax val="0"/>
    <c:extLst/>
  </c:chart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Heights!$J$8</c:f>
              <c:strCache>
                <c:ptCount val="1"/>
                <c:pt idx="0">
                  <c:v>Height (cm)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E0-4F39-B4C6-6899C31AD1E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E0-4F39-B4C6-6899C31AD1E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E0-4F39-B4C6-6899C31AD1E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E0-4F39-B4C6-6899C31AD1EE}"/>
              </c:ext>
            </c:extLst>
          </c:dPt>
          <c:cat>
            <c:strRef>
              <c:f>Heights!$I$9:$I$12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 Ireland</c:v>
                </c:pt>
                <c:pt idx="3">
                  <c:v>Wales</c:v>
                </c:pt>
              </c:strCache>
            </c:strRef>
          </c:cat>
          <c:val>
            <c:numRef>
              <c:f>Heights!$J$9:$J$12</c:f>
              <c:numCache>
                <c:formatCode>0</c:formatCode>
                <c:ptCount val="4"/>
                <c:pt idx="0">
                  <c:v>25</c:v>
                </c:pt>
                <c:pt idx="1">
                  <c:v>24</c:v>
                </c:pt>
                <c:pt idx="2">
                  <c:v>24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E0-4F39-B4C6-6899C31AD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54152016"/>
        <c:axId val="54152432"/>
      </c:barChart>
      <c:catAx>
        <c:axId val="541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432"/>
        <c:crosses val="autoZero"/>
        <c:auto val="1"/>
        <c:lblAlgn val="ctr"/>
        <c:lblOffset val="100"/>
        <c:noMultiLvlLbl val="0"/>
      </c:catAx>
      <c:valAx>
        <c:axId val="5415243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016"/>
        <c:crosses val="autoZero"/>
        <c:crossBetween val="between"/>
        <c:majorUnit val="5"/>
        <c:minorUnit val="1"/>
      </c:valAx>
    </c:plotArea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50FB882D-8596-49B8-86D4-FA54AC710A4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132835D9-5CE8-4FD6-804F-CB0939E3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75F62C9A-3878-4DF6-92A8-280C3E91468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4" tIns="47912" rIns="95824" bIns="479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431" y="4861151"/>
            <a:ext cx="5680444" cy="4605824"/>
          </a:xfrm>
          <a:prstGeom prst="rect">
            <a:avLst/>
          </a:prstGeom>
        </p:spPr>
        <p:txBody>
          <a:bodyPr vert="horz" lIns="95824" tIns="47912" rIns="95824" bIns="479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6B226B69-651C-458E-A63E-5F5AC7279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75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85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82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5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7CDC-5B91-4F4E-B3FD-5DB9B6B66603}" type="datetime1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9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BCA-87AD-4022-90F5-16B4057C8906}" type="datetime1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8228-9A08-46F5-91A7-99516FDB22B3}" type="datetime1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3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D28-22FA-4CC9-8B8E-2A7905CF0945}" type="datetime1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397-28B4-4827-8048-15A8B85FED3A}" type="datetime1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F365-1BB6-4A5D-8BD5-8577416BA555}" type="datetime1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4364-2E42-4963-B54F-B55A1E6E22F6}" type="datetime1">
              <a:rPr lang="en-GB" smtClean="0"/>
              <a:t>13/05/2025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8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3B44-F221-4619-93FE-64B9845D339B}" type="datetime1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9D48-266A-4CC6-9BDC-9F3C9068085E}" type="datetime1">
              <a:rPr lang="en-GB" smtClean="0"/>
              <a:t>13/05/2025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8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C19C-8A1F-4E8A-A25B-5D15BBE5A080}" type="datetime1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574-C5F6-4D68-9BF1-C6B65ADB0446}" type="datetime1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1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7EA9-94FE-45FD-B27B-C29980EDAB08}" type="datetime1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3.wmf"/><Relationship Id="rId4" Type="http://schemas.openxmlformats.org/officeDocument/2006/relationships/image" Target="../media/image16.png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etoffice.gov.uk/binaries/content/assets/metofficegovuk/pdf/weather/learn-about/uk-past-events/summaries/seasonal-assessment---winter25.pdf" TargetMode="External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0" y="188639"/>
            <a:ext cx="2192937" cy="91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92" y="1789601"/>
            <a:ext cx="8031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Book Antiqua" pitchFamily="18" charset="0"/>
              </a:rPr>
              <a:t>Results Report</a:t>
            </a:r>
          </a:p>
          <a:p>
            <a:pPr algn="ctr"/>
            <a:r>
              <a:rPr lang="en-GB" sz="5400" b="1" dirty="0">
                <a:latin typeface="Book Antiqua" pitchFamily="18" charset="0"/>
              </a:rPr>
              <a:t>2025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607" y="4414958"/>
            <a:ext cx="2892897" cy="216967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50029BD-A69E-C705-531D-C1019A8B0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684" y="188640"/>
            <a:ext cx="2527936" cy="913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F4A25-777D-408C-4ADB-5BFD813BB0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61" y="4437112"/>
            <a:ext cx="2863359" cy="21475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919D3E-7871-E953-AACD-D799866F7F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591" y="4439944"/>
            <a:ext cx="2892897" cy="2169672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634545-005C-39EC-42B9-8DA3ABA6C9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32"/>
            <a:ext cx="1555733" cy="16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Considering what we know so far, where do you think daffodils flowered first?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860" y="129406"/>
            <a:ext cx="828796" cy="923330"/>
            <a:chOff x="7056784" y="5805264"/>
            <a:chExt cx="828796" cy="9233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77437"/>
              </p:ext>
            </p:extLst>
          </p:nvPr>
        </p:nvGraphicFramePr>
        <p:xfrm>
          <a:off x="1205323" y="2204864"/>
          <a:ext cx="6589338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Most Rain: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Wales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England and Scotland were in the middle.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Northern Ireland was </a:t>
                      </a:r>
                      <a:b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</a:br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the driest.</a:t>
                      </a:r>
                    </a:p>
                  </a:txBody>
                  <a:tcPr anchor="ctr">
                    <a:blipFill dpi="0"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Warmest:</a:t>
                      </a: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Northern Ireland</a:t>
                      </a:r>
                    </a:p>
                    <a:p>
                      <a:pPr algn="ctr"/>
                      <a:endParaRPr lang="en-GB" sz="20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England and Wales were in the middle.</a:t>
                      </a:r>
                    </a:p>
                    <a:p>
                      <a:pPr algn="ctr"/>
                      <a:endParaRPr lang="en-GB" sz="20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Scotland was the coldest.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E8E8EA-F8C4-45AC-86F4-571DC18E0169}"/>
              </a:ext>
            </a:extLst>
          </p:cNvPr>
          <p:cNvSpPr txBox="1"/>
          <p:nvPr/>
        </p:nvSpPr>
        <p:spPr>
          <a:xfrm>
            <a:off x="1475656" y="162880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ok Antiqua" panose="02040602050305030304" pitchFamily="18" charset="0"/>
              </a:rPr>
              <a:t>2024/25 Weather Data from Schools</a:t>
            </a:r>
          </a:p>
        </p:txBody>
      </p:sp>
    </p:spTree>
    <p:extLst>
      <p:ext uri="{BB962C8B-B14F-4D97-AF65-F5344CB8AC3E}">
        <p14:creationId xmlns:p14="http://schemas.microsoft.com/office/powerpoint/2010/main" val="105192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14227" y="1249192"/>
            <a:ext cx="3694601" cy="39828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9084" y="13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51520" y="20570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Where did the first daffodils flower?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46860" y="2456"/>
            <a:ext cx="828796" cy="923330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53790" y="5541039"/>
            <a:ext cx="83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itchFamily="18" charset="0"/>
              </a:rPr>
              <a:t>Daffodils flowered first in Scotland this year!</a:t>
            </a:r>
          </a:p>
          <a:p>
            <a:r>
              <a:rPr lang="en-GB" sz="2400" dirty="0">
                <a:latin typeface="Book Antiqua" pitchFamily="18" charset="0"/>
              </a:rPr>
              <a:t>	Were you correct? Why do you think that is? </a:t>
            </a:r>
            <a:br>
              <a:rPr lang="en-GB" sz="2400" dirty="0">
                <a:latin typeface="Book Antiqua" pitchFamily="18" charset="0"/>
              </a:rPr>
            </a:br>
            <a:r>
              <a:rPr lang="en-GB" sz="2400" dirty="0">
                <a:latin typeface="Book Antiqua" pitchFamily="18" charset="0"/>
              </a:rPr>
              <a:t>	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22924" y="5934670"/>
            <a:ext cx="828796" cy="923330"/>
            <a:chOff x="7056784" y="5885239"/>
            <a:chExt cx="828796" cy="92333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920809"/>
              <a:ext cx="754707" cy="74374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7380312" y="5885239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04048" y="1493700"/>
            <a:ext cx="408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1. Scotland – 3</a:t>
            </a:r>
            <a:r>
              <a:rPr lang="en-GB" sz="2400" baseline="30000" dirty="0">
                <a:latin typeface="Book Antiqua" panose="02040602050305030304" pitchFamily="18" charset="0"/>
              </a:rPr>
              <a:t>rd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5004048" y="200444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2. Wales – 5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10472" y="2466112"/>
            <a:ext cx="37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3. N. Ireland – 6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42272" y="3944860"/>
            <a:ext cx="3949153" cy="1200329"/>
            <a:chOff x="5042272" y="3944860"/>
            <a:chExt cx="3949153" cy="1200329"/>
          </a:xfrm>
        </p:grpSpPr>
        <p:sp>
          <p:nvSpPr>
            <p:cNvPr id="211" name="TextBox 210"/>
            <p:cNvSpPr txBox="1"/>
            <p:nvPr/>
          </p:nvSpPr>
          <p:spPr>
            <a:xfrm>
              <a:off x="5042272" y="3944860"/>
              <a:ext cx="3949153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anose="02040602050305030304" pitchFamily="18" charset="0"/>
                </a:rPr>
                <a:t>Note: These include the dates for bulbs in pots              AND bulbs in the ground.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101456" y="4293096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5112346" y="4665836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122348" y="5034007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EB9F8746-5437-434E-B777-67A5FEDDB4FA}"/>
              </a:ext>
            </a:extLst>
          </p:cNvPr>
          <p:cNvSpPr txBox="1"/>
          <p:nvPr/>
        </p:nvSpPr>
        <p:spPr>
          <a:xfrm>
            <a:off x="5010472" y="2969140"/>
            <a:ext cx="37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4. England – 7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AC01966-0E31-6292-F07E-2F2219AE793C}"/>
              </a:ext>
            </a:extLst>
          </p:cNvPr>
          <p:cNvGrpSpPr/>
          <p:nvPr/>
        </p:nvGrpSpPr>
        <p:grpSpPr>
          <a:xfrm>
            <a:off x="987353" y="1519515"/>
            <a:ext cx="3133052" cy="3384376"/>
            <a:chOff x="159270" y="3807530"/>
            <a:chExt cx="3133052" cy="338437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EBF251-EA1D-3BAA-3B0B-C8A54FCFD1B6}"/>
                </a:ext>
              </a:extLst>
            </p:cNvPr>
            <p:cNvGrpSpPr/>
            <p:nvPr/>
          </p:nvGrpSpPr>
          <p:grpSpPr>
            <a:xfrm>
              <a:off x="159270" y="3807530"/>
              <a:ext cx="3133052" cy="3384376"/>
              <a:chOff x="646860" y="1700808"/>
              <a:chExt cx="3133052" cy="33843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6B6F83-B1D6-37FE-EC83-65CB1A887171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818CF4-3CEB-485E-5EEA-37C27EB8AD80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758592-62D8-BA9A-6CED-6D57CC74E9C0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7</a:t>
                </a: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FEBAF54-7AA4-D2FB-98EF-C8C551A9D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3423" y="3913487"/>
              <a:ext cx="1218894" cy="73133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CABA84-C57D-EB47-34C2-4808BC77179C}"/>
              </a:ext>
            </a:extLst>
          </p:cNvPr>
          <p:cNvGrpSpPr/>
          <p:nvPr/>
        </p:nvGrpSpPr>
        <p:grpSpPr>
          <a:xfrm>
            <a:off x="987352" y="1519515"/>
            <a:ext cx="3133052" cy="3384376"/>
            <a:chOff x="-3268184" y="3619725"/>
            <a:chExt cx="3133052" cy="338437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4F696B-21DF-195E-A824-6B21A0832992}"/>
                </a:ext>
              </a:extLst>
            </p:cNvPr>
            <p:cNvGrpSpPr/>
            <p:nvPr/>
          </p:nvGrpSpPr>
          <p:grpSpPr>
            <a:xfrm>
              <a:off x="-3268184" y="3619725"/>
              <a:ext cx="3133052" cy="3384376"/>
              <a:chOff x="646860" y="1700808"/>
              <a:chExt cx="3133052" cy="338437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832555C-C902-8A06-B9DC-3446ACE94D0C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FEB337-3D54-2D57-CA53-986407CCAA4A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8D4E55-0836-0B21-22CD-2827432D51E3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6</a:t>
                </a: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86534A3-C613-2741-217A-4878D81B3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84164" y="3726118"/>
              <a:ext cx="1162610" cy="697566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9871E7-42AF-60B7-233E-AF8DD036DE6F}"/>
              </a:ext>
            </a:extLst>
          </p:cNvPr>
          <p:cNvGrpSpPr/>
          <p:nvPr/>
        </p:nvGrpSpPr>
        <p:grpSpPr>
          <a:xfrm>
            <a:off x="978960" y="1519515"/>
            <a:ext cx="3133052" cy="3384376"/>
            <a:chOff x="-6574816" y="3722449"/>
            <a:chExt cx="3133052" cy="338437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36D3458-AD37-DBBE-662E-D746577A469C}"/>
                </a:ext>
              </a:extLst>
            </p:cNvPr>
            <p:cNvGrpSpPr/>
            <p:nvPr/>
          </p:nvGrpSpPr>
          <p:grpSpPr>
            <a:xfrm>
              <a:off x="-6574816" y="3722449"/>
              <a:ext cx="3133052" cy="3384376"/>
              <a:chOff x="646860" y="1700808"/>
              <a:chExt cx="3133052" cy="338437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C68A272-B5D3-54C4-40E4-75F3DADC2F15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4149E59-FB99-D974-C0A1-7AF844735168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37CF245-B8B3-B410-EFB1-BAA6DE9A2C1D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5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9F6502E-24A7-BA58-8AA9-2CE476FF4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800510" y="3834188"/>
              <a:ext cx="1232431" cy="73945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82392A0-4A02-C0AF-E55A-2D8F0F3A8229}"/>
              </a:ext>
            </a:extLst>
          </p:cNvPr>
          <p:cNvGrpSpPr/>
          <p:nvPr/>
        </p:nvGrpSpPr>
        <p:grpSpPr>
          <a:xfrm>
            <a:off x="985384" y="1492131"/>
            <a:ext cx="3133052" cy="3384376"/>
            <a:chOff x="646860" y="1700808"/>
            <a:chExt cx="3133052" cy="3384376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44E3286-C280-3198-0F47-F07A1FA44DE2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6B5249C-8D32-730A-C33E-8C8FC843E0DB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9A3D7CB-3C77-6266-ECED-C29FADE1085C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EB1C54-0C10-6BD2-A947-82952BDE5684}"/>
              </a:ext>
            </a:extLst>
          </p:cNvPr>
          <p:cNvGrpSpPr/>
          <p:nvPr/>
        </p:nvGrpSpPr>
        <p:grpSpPr>
          <a:xfrm>
            <a:off x="1014964" y="1502958"/>
            <a:ext cx="3133052" cy="3384376"/>
            <a:chOff x="-197425" y="-442996"/>
            <a:chExt cx="3133052" cy="33843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220CC6B-2084-277A-7634-E5A3539B18B1}"/>
                </a:ext>
              </a:extLst>
            </p:cNvPr>
            <p:cNvGrpSpPr/>
            <p:nvPr/>
          </p:nvGrpSpPr>
          <p:grpSpPr>
            <a:xfrm>
              <a:off x="-197425" y="-442996"/>
              <a:ext cx="3133052" cy="3384376"/>
              <a:chOff x="646860" y="1700808"/>
              <a:chExt cx="3133052" cy="3384376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991FD2F-5144-873A-6522-4DC753CC28E5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B4FFB18-276F-F249-8B01-9ADD2965057E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B05AA1A-EA38-137F-FE2A-9C13AA059131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3</a:t>
                </a: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0E47EAC-97BB-0D5B-88EF-3AB9836F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277" y="-326577"/>
              <a:ext cx="1182698" cy="70961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B44AA31-4673-D223-BDF8-9D12B2977400}"/>
              </a:ext>
            </a:extLst>
          </p:cNvPr>
          <p:cNvGrpSpPr/>
          <p:nvPr/>
        </p:nvGrpSpPr>
        <p:grpSpPr>
          <a:xfrm>
            <a:off x="976991" y="1513785"/>
            <a:ext cx="3133052" cy="3384376"/>
            <a:chOff x="646860" y="1700808"/>
            <a:chExt cx="3133052" cy="3384376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CFD04CA-EC6A-D215-3F93-E74BFF9A5550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430E4BD-46D6-9D53-3C54-8538942A2D99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429DBE-6E82-81A4-44DE-229DF981F0E7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FE14FA7-25D9-C2BF-A9C3-97E1A72CD197}"/>
              </a:ext>
            </a:extLst>
          </p:cNvPr>
          <p:cNvGrpSpPr/>
          <p:nvPr/>
        </p:nvGrpSpPr>
        <p:grpSpPr>
          <a:xfrm>
            <a:off x="1006900" y="1496544"/>
            <a:ext cx="3133052" cy="3384376"/>
            <a:chOff x="646860" y="1700808"/>
            <a:chExt cx="3133052" cy="338437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F99DC00-86E0-0A89-6796-AFE72CADEA5C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C0C9F7B-99E2-530F-20FF-A1E007048D8C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E71C40A-4CCD-3B4B-1E4A-9772DF4B206C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060060" y="3467613"/>
            <a:ext cx="388843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Plants require water and warm sunlight to grow. </a:t>
            </a:r>
          </a:p>
          <a:p>
            <a:r>
              <a:rPr lang="en-GB" dirty="0">
                <a:latin typeface="Book Antiqua" panose="02040602050305030304" pitchFamily="18" charset="0"/>
              </a:rPr>
              <a:t>However they can sometimes have too much water or sun, and other factors can affect the flowering date too.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4786" y="2354640"/>
            <a:ext cx="397870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ok Antiqua" panose="02040602050305030304" pitchFamily="18" charset="0"/>
              </a:rPr>
              <a:t>Click to start the animation and find out!</a:t>
            </a:r>
          </a:p>
        </p:txBody>
      </p:sp>
      <p:pic>
        <p:nvPicPr>
          <p:cNvPr id="50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2478" y="2991184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208" y="4865684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7" grpId="0"/>
      <p:bldP spid="17" grpId="1"/>
      <p:bldP spid="208" grpId="0"/>
      <p:bldP spid="208" grpId="1"/>
      <p:bldP spid="209" grpId="0"/>
      <p:bldP spid="209" grpId="1"/>
      <p:bldP spid="110" grpId="0"/>
      <p:bldP spid="110" grpId="1"/>
      <p:bldP spid="45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08520" y="-27384"/>
            <a:ext cx="9793088" cy="5472608"/>
          </a:xfrm>
          <a:prstGeom prst="rect">
            <a:avLst/>
          </a:prstGeom>
          <a:gradFill flip="none" rotWithShape="1">
            <a:gsLst>
              <a:gs pos="0">
                <a:srgbClr val="7AC9FA"/>
              </a:gs>
              <a:gs pos="32000">
                <a:schemeClr val="bg1"/>
              </a:gs>
              <a:gs pos="81000">
                <a:schemeClr val="bg1"/>
              </a:gs>
              <a:gs pos="100000">
                <a:srgbClr val="FF99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8742" y="197514"/>
            <a:ext cx="6132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Our hypothesis for the Bulb Project is that </a:t>
            </a:r>
            <a:r>
              <a:rPr lang="en-GB" sz="2800" b="1" dirty="0">
                <a:latin typeface="Book Antiqua" pitchFamily="18" charset="0"/>
              </a:rPr>
              <a:t>daffodils in pots will flower before those in the ground. </a:t>
            </a:r>
          </a:p>
          <a:p>
            <a:endParaRPr lang="en-GB" sz="2800" dirty="0">
              <a:latin typeface="Book Antiqua" pitchFamily="18" charset="0"/>
            </a:endParaRPr>
          </a:p>
          <a:p>
            <a:r>
              <a:rPr lang="en-GB" sz="2800" dirty="0">
                <a:latin typeface="Book Antiqua" pitchFamily="18" charset="0"/>
              </a:rPr>
              <a:t>We think this is because bulbs in the ground are more insulated, so they do not “feel” the changes in temperature as much.</a:t>
            </a:r>
          </a:p>
          <a:p>
            <a:endParaRPr lang="en-GB" sz="2800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5164" y="5013176"/>
            <a:ext cx="10219772" cy="19442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907704" y="6009608"/>
            <a:ext cx="713867" cy="653852"/>
            <a:chOff x="1907704" y="6009608"/>
            <a:chExt cx="713867" cy="653852"/>
          </a:xfrm>
        </p:grpSpPr>
        <p:sp>
          <p:nvSpPr>
            <p:cNvPr id="5" name="Oval 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sp>
        <p:nvSpPr>
          <p:cNvPr id="6" name="Trapezoid 5"/>
          <p:cNvSpPr/>
          <p:nvPr/>
        </p:nvSpPr>
        <p:spPr>
          <a:xfrm rot="10800000">
            <a:off x="6266973" y="3143958"/>
            <a:ext cx="2232248" cy="187220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 rot="10800000">
            <a:off x="6365715" y="3215966"/>
            <a:ext cx="2016225" cy="175805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092280" y="3915804"/>
            <a:ext cx="504056" cy="5040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893" y="3830638"/>
            <a:ext cx="713867" cy="653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9872" y="6029151"/>
            <a:ext cx="713867" cy="653852"/>
            <a:chOff x="1907704" y="6009608"/>
            <a:chExt cx="713867" cy="653852"/>
          </a:xfrm>
        </p:grpSpPr>
        <p:sp>
          <p:nvSpPr>
            <p:cNvPr id="15" name="Oval 1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23528" y="6015459"/>
            <a:ext cx="713867" cy="653852"/>
            <a:chOff x="1907704" y="6009608"/>
            <a:chExt cx="713867" cy="653852"/>
          </a:xfrm>
        </p:grpSpPr>
        <p:sp>
          <p:nvSpPr>
            <p:cNvPr id="18" name="Oval 17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20072" y="6015459"/>
            <a:ext cx="713867" cy="653852"/>
            <a:chOff x="1907704" y="6009608"/>
            <a:chExt cx="713867" cy="653852"/>
          </a:xfrm>
        </p:grpSpPr>
        <p:sp>
          <p:nvSpPr>
            <p:cNvPr id="21" name="Oval 20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14FB56E-2EB6-AC54-8B71-BA8101AFB90A}"/>
              </a:ext>
            </a:extLst>
          </p:cNvPr>
          <p:cNvSpPr/>
          <p:nvPr/>
        </p:nvSpPr>
        <p:spPr>
          <a:xfrm>
            <a:off x="6437464" y="920860"/>
            <a:ext cx="2880320" cy="1944216"/>
          </a:xfrm>
          <a:prstGeom prst="wedgeEllipseCallout">
            <a:avLst>
              <a:gd name="adj1" fmla="val -17134"/>
              <a:gd name="adj2" fmla="val 771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weather is warming up today!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E69A5C38-67BE-8D8B-012B-83FF8C4A5379}"/>
              </a:ext>
            </a:extLst>
          </p:cNvPr>
          <p:cNvSpPr/>
          <p:nvPr/>
        </p:nvSpPr>
        <p:spPr>
          <a:xfrm>
            <a:off x="6732240" y="4569656"/>
            <a:ext cx="2880320" cy="1944216"/>
          </a:xfrm>
          <a:prstGeom prst="wedgeEllipseCallout">
            <a:avLst>
              <a:gd name="adj1" fmla="val -69223"/>
              <a:gd name="adj2" fmla="val 323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I wonder if it’s spring up there yet?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47E70F-3E52-0FA9-1A3D-8BA9CB611681}"/>
              </a:ext>
            </a:extLst>
          </p:cNvPr>
          <p:cNvSpPr txBox="1"/>
          <p:nvPr/>
        </p:nvSpPr>
        <p:spPr>
          <a:xfrm>
            <a:off x="1586453" y="2690569"/>
            <a:ext cx="69127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Let’s find out what happened, using the data sent by our Super Scientists… (You!)</a:t>
            </a:r>
          </a:p>
        </p:txBody>
      </p:sp>
    </p:spTree>
    <p:extLst>
      <p:ext uri="{BB962C8B-B14F-4D97-AF65-F5344CB8AC3E}">
        <p14:creationId xmlns:p14="http://schemas.microsoft.com/office/powerpoint/2010/main" val="5718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Content Placeholder 43">
            <a:extLst>
              <a:ext uri="{FF2B5EF4-FFF2-40B4-BE49-F238E27FC236}">
                <a16:creationId xmlns:a16="http://schemas.microsoft.com/office/drawing/2014/main" id="{391E9ABD-BDA4-0479-0E06-6CE82B36A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031306"/>
              </p:ext>
            </p:extLst>
          </p:nvPr>
        </p:nvGraphicFramePr>
        <p:xfrm>
          <a:off x="3183158" y="3228355"/>
          <a:ext cx="2777684" cy="26817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March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51520" y="4462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How many days difference was there between the daffodil flowering dates?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81156" y="6005888"/>
            <a:ext cx="47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Book Antiqua" panose="02040602050305030304" pitchFamily="18" charset="0"/>
              </a:rPr>
              <a:t>Average Flowering Date for Each Country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10100" y="1638096"/>
            <a:ext cx="3697134" cy="481501"/>
            <a:chOff x="1594946" y="646458"/>
            <a:chExt cx="3697134" cy="48150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4946" y="646458"/>
              <a:ext cx="481501" cy="4815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76447" y="692696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Book Antiqua" panose="02040602050305030304" pitchFamily="18" charset="0"/>
                </a:rPr>
                <a:t>= bulbs planted in the ground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15282" y="1610065"/>
            <a:ext cx="3723567" cy="520866"/>
            <a:chOff x="5131254" y="675887"/>
            <a:chExt cx="3723567" cy="52086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1254" y="675887"/>
              <a:ext cx="520866" cy="52086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639188" y="755412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Book Antiqua" panose="02040602050305030304" pitchFamily="18" charset="0"/>
                </a:rPr>
                <a:t>= bulbs planted in pots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2951" y="257576"/>
            <a:ext cx="828190" cy="826998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899" y="4839672"/>
            <a:ext cx="191162" cy="191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619" y="2618960"/>
            <a:ext cx="410135" cy="246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094114" y="2572983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703" y="2605886"/>
            <a:ext cx="429176" cy="257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4" name="TextBox 73"/>
          <p:cNvSpPr txBox="1"/>
          <p:nvPr/>
        </p:nvSpPr>
        <p:spPr>
          <a:xfrm>
            <a:off x="2088975" y="2564716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England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79" y="2596668"/>
            <a:ext cx="439417" cy="263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2070496" y="2564716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N. Ireland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850" y="2585965"/>
            <a:ext cx="475093" cy="285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6" name="TextBox 75"/>
          <p:cNvSpPr txBox="1"/>
          <p:nvPr/>
        </p:nvSpPr>
        <p:spPr>
          <a:xfrm>
            <a:off x="2155260" y="2572983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Wales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600" y="4065463"/>
            <a:ext cx="184666" cy="1846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0747C47-9D3D-D09A-228C-D0CAB5969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460" y="4815492"/>
            <a:ext cx="191162" cy="1911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57EF10-DC28-78B3-5CC1-E3ACD86C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271" y="4467492"/>
            <a:ext cx="184666" cy="18466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333266C-2430-94A4-B2FF-8A284C4BE3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061" y="4431967"/>
            <a:ext cx="191162" cy="1911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C6A8FD0-2DCD-0F33-72C0-82BDC03BD4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789" y="4477152"/>
            <a:ext cx="184666" cy="1846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959730E-0102-3517-5C94-B03EE8851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934" y="4456058"/>
            <a:ext cx="191162" cy="19116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592D50-A8D1-2D48-1812-1621F5ED9E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705" y="4430516"/>
            <a:ext cx="184666" cy="1846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79F14-BD04-B029-9EEE-E33F56A72F71}"/>
              </a:ext>
            </a:extLst>
          </p:cNvPr>
          <p:cNvSpPr txBox="1"/>
          <p:nvPr/>
        </p:nvSpPr>
        <p:spPr>
          <a:xfrm>
            <a:off x="4013728" y="2586390"/>
            <a:ext cx="192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Book Antiqua" panose="02040602050305030304" pitchFamily="18" charset="0"/>
              </a:rPr>
              <a:t>day(s) difference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394FF-FE88-6C24-C3B3-1163D2A103A6}"/>
              </a:ext>
            </a:extLst>
          </p:cNvPr>
          <p:cNvSpPr/>
          <p:nvPr/>
        </p:nvSpPr>
        <p:spPr>
          <a:xfrm>
            <a:off x="3311860" y="2530538"/>
            <a:ext cx="2520280" cy="437688"/>
          </a:xfrm>
          <a:custGeom>
            <a:avLst/>
            <a:gdLst>
              <a:gd name="connsiteX0" fmla="*/ 0 w 2520280"/>
              <a:gd name="connsiteY0" fmla="*/ 0 h 437688"/>
              <a:gd name="connsiteX1" fmla="*/ 478853 w 2520280"/>
              <a:gd name="connsiteY1" fmla="*/ 0 h 437688"/>
              <a:gd name="connsiteX2" fmla="*/ 1033315 w 2520280"/>
              <a:gd name="connsiteY2" fmla="*/ 0 h 437688"/>
              <a:gd name="connsiteX3" fmla="*/ 1587776 w 2520280"/>
              <a:gd name="connsiteY3" fmla="*/ 0 h 437688"/>
              <a:gd name="connsiteX4" fmla="*/ 2041427 w 2520280"/>
              <a:gd name="connsiteY4" fmla="*/ 0 h 437688"/>
              <a:gd name="connsiteX5" fmla="*/ 2520280 w 2520280"/>
              <a:gd name="connsiteY5" fmla="*/ 0 h 437688"/>
              <a:gd name="connsiteX6" fmla="*/ 2520280 w 2520280"/>
              <a:gd name="connsiteY6" fmla="*/ 437688 h 437688"/>
              <a:gd name="connsiteX7" fmla="*/ 2041427 w 2520280"/>
              <a:gd name="connsiteY7" fmla="*/ 437688 h 437688"/>
              <a:gd name="connsiteX8" fmla="*/ 1486965 w 2520280"/>
              <a:gd name="connsiteY8" fmla="*/ 437688 h 437688"/>
              <a:gd name="connsiteX9" fmla="*/ 932504 w 2520280"/>
              <a:gd name="connsiteY9" fmla="*/ 437688 h 437688"/>
              <a:gd name="connsiteX10" fmla="*/ 0 w 2520280"/>
              <a:gd name="connsiteY10" fmla="*/ 437688 h 437688"/>
              <a:gd name="connsiteX11" fmla="*/ 0 w 2520280"/>
              <a:gd name="connsiteY11" fmla="*/ 0 h 4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0280" h="437688" extrusionOk="0">
                <a:moveTo>
                  <a:pt x="0" y="0"/>
                </a:moveTo>
                <a:cubicBezTo>
                  <a:pt x="189319" y="-32534"/>
                  <a:pt x="343887" y="35332"/>
                  <a:pt x="478853" y="0"/>
                </a:cubicBezTo>
                <a:cubicBezTo>
                  <a:pt x="613819" y="-35332"/>
                  <a:pt x="891402" y="14295"/>
                  <a:pt x="1033315" y="0"/>
                </a:cubicBezTo>
                <a:cubicBezTo>
                  <a:pt x="1175228" y="-14295"/>
                  <a:pt x="1423638" y="7581"/>
                  <a:pt x="1587776" y="0"/>
                </a:cubicBezTo>
                <a:cubicBezTo>
                  <a:pt x="1751914" y="-7581"/>
                  <a:pt x="1912467" y="41539"/>
                  <a:pt x="2041427" y="0"/>
                </a:cubicBezTo>
                <a:cubicBezTo>
                  <a:pt x="2170387" y="-41539"/>
                  <a:pt x="2283289" y="50124"/>
                  <a:pt x="2520280" y="0"/>
                </a:cubicBezTo>
                <a:cubicBezTo>
                  <a:pt x="2522175" y="132267"/>
                  <a:pt x="2471827" y="267886"/>
                  <a:pt x="2520280" y="437688"/>
                </a:cubicBezTo>
                <a:cubicBezTo>
                  <a:pt x="2386408" y="437847"/>
                  <a:pt x="2245483" y="423788"/>
                  <a:pt x="2041427" y="437688"/>
                </a:cubicBezTo>
                <a:cubicBezTo>
                  <a:pt x="1837371" y="451588"/>
                  <a:pt x="1675408" y="372118"/>
                  <a:pt x="1486965" y="437688"/>
                </a:cubicBezTo>
                <a:cubicBezTo>
                  <a:pt x="1298522" y="503258"/>
                  <a:pt x="1058681" y="430204"/>
                  <a:pt x="932504" y="437688"/>
                </a:cubicBezTo>
                <a:cubicBezTo>
                  <a:pt x="806327" y="445172"/>
                  <a:pt x="210778" y="385769"/>
                  <a:pt x="0" y="437688"/>
                </a:cubicBezTo>
                <a:cubicBezTo>
                  <a:pt x="-45388" y="296537"/>
                  <a:pt x="24929" y="18745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8903D0-6861-E80A-989E-89AD9663905C}"/>
              </a:ext>
            </a:extLst>
          </p:cNvPr>
          <p:cNvSpPr txBox="1"/>
          <p:nvPr/>
        </p:nvSpPr>
        <p:spPr>
          <a:xfrm>
            <a:off x="3583050" y="2581805"/>
            <a:ext cx="44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78CA0E-45F2-8985-CC79-DB9942788F26}"/>
              </a:ext>
            </a:extLst>
          </p:cNvPr>
          <p:cNvSpPr txBox="1"/>
          <p:nvPr/>
        </p:nvSpPr>
        <p:spPr>
          <a:xfrm>
            <a:off x="3580836" y="2593511"/>
            <a:ext cx="3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265392-25EB-6555-424E-ABFEA54F9A78}"/>
              </a:ext>
            </a:extLst>
          </p:cNvPr>
          <p:cNvSpPr txBox="1"/>
          <p:nvPr/>
        </p:nvSpPr>
        <p:spPr>
          <a:xfrm>
            <a:off x="3577813" y="2564716"/>
            <a:ext cx="41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B3A7E5-114E-D38D-86A0-2E731297D4A8}"/>
              </a:ext>
            </a:extLst>
          </p:cNvPr>
          <p:cNvSpPr txBox="1"/>
          <p:nvPr/>
        </p:nvSpPr>
        <p:spPr>
          <a:xfrm>
            <a:off x="3580836" y="2572983"/>
            <a:ext cx="41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7A44C6-A22E-A89A-04E0-2DB454DCCDD0}"/>
              </a:ext>
            </a:extLst>
          </p:cNvPr>
          <p:cNvSpPr txBox="1"/>
          <p:nvPr/>
        </p:nvSpPr>
        <p:spPr>
          <a:xfrm>
            <a:off x="3496072" y="2498876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99D3AD8-EC46-5F01-A7B4-9CBD212685A9}"/>
              </a:ext>
            </a:extLst>
          </p:cNvPr>
          <p:cNvSpPr txBox="1"/>
          <p:nvPr/>
        </p:nvSpPr>
        <p:spPr>
          <a:xfrm>
            <a:off x="3513252" y="2499991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3E927D-4CE6-04B6-46B3-3B02929A23D0}"/>
              </a:ext>
            </a:extLst>
          </p:cNvPr>
          <p:cNvSpPr txBox="1"/>
          <p:nvPr/>
        </p:nvSpPr>
        <p:spPr>
          <a:xfrm>
            <a:off x="3509044" y="2499562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3A45D-5116-5DF2-E8CC-8E651C0AFF17}"/>
              </a:ext>
            </a:extLst>
          </p:cNvPr>
          <p:cNvSpPr txBox="1"/>
          <p:nvPr/>
        </p:nvSpPr>
        <p:spPr>
          <a:xfrm>
            <a:off x="3509043" y="2498876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85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4" grpId="0"/>
      <p:bldP spid="74" grpId="1"/>
      <p:bldP spid="75" grpId="0"/>
      <p:bldP spid="75" grpId="1"/>
      <p:bldP spid="76" grpId="0"/>
      <p:bldP spid="62" grpId="0"/>
      <p:bldP spid="62" grpId="1"/>
      <p:bldP spid="64" grpId="0"/>
      <p:bldP spid="64" grpId="1"/>
      <p:bldP spid="65" grpId="0"/>
      <p:bldP spid="65" grpId="1"/>
      <p:bldP spid="68" grpId="0"/>
      <p:bldP spid="67" grpId="0" animBg="1"/>
      <p:bldP spid="67" grpId="1" animBg="1"/>
      <p:bldP spid="66" grpId="0" animBg="1"/>
      <p:bldP spid="66" grpId="1" animBg="1"/>
      <p:bldP spid="63" grpId="0" animBg="1"/>
      <p:bldP spid="63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06133"/>
              </p:ext>
            </p:extLst>
          </p:nvPr>
        </p:nvGraphicFramePr>
        <p:xfrm>
          <a:off x="611560" y="2060848"/>
          <a:ext cx="7992888" cy="1371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Daffodils</a:t>
                      </a:r>
                      <a:r>
                        <a:rPr lang="en-GB" sz="2400" baseline="0" dirty="0">
                          <a:latin typeface="Book Antiqua" panose="02040602050305030304" pitchFamily="18" charset="0"/>
                        </a:rPr>
                        <a:t> in Pots</a:t>
                      </a:r>
                      <a:endParaRPr lang="en-GB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>
                          <a:latin typeface="Book Antiqua" panose="02040602050305030304" pitchFamily="18" charset="0"/>
                        </a:rPr>
                        <a:t>6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6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Daffodils in the 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3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rd 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8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33265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Here are the average flowering dates across the whole of the UK compared to last year: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497027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The average flowering date for bulbs in pots was the same in both 2024 and 2025. </a:t>
            </a:r>
          </a:p>
          <a:p>
            <a:endParaRPr lang="en-GB" sz="2400" dirty="0">
              <a:latin typeface="Book Antiqua" panose="02040602050305030304" pitchFamily="18" charset="0"/>
            </a:endParaRPr>
          </a:p>
          <a:p>
            <a:r>
              <a:rPr lang="en-GB" sz="2400" dirty="0">
                <a:latin typeface="Book Antiqua" panose="02040602050305030304" pitchFamily="18" charset="0"/>
              </a:rPr>
              <a:t>Bulbs planted in the ground flowered 5 days later in 2025. However, the dates are still close! There was not a big difference.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64904"/>
            <a:ext cx="288032" cy="288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96952"/>
            <a:ext cx="331719" cy="3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9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08520" y="-27384"/>
            <a:ext cx="9793088" cy="5472608"/>
          </a:xfrm>
          <a:prstGeom prst="rect">
            <a:avLst/>
          </a:prstGeom>
          <a:gradFill flip="none" rotWithShape="1">
            <a:gsLst>
              <a:gs pos="0">
                <a:srgbClr val="7AC9FA"/>
              </a:gs>
              <a:gs pos="32000">
                <a:schemeClr val="bg1"/>
              </a:gs>
              <a:gs pos="81000">
                <a:schemeClr val="bg1"/>
              </a:gs>
              <a:gs pos="100000">
                <a:srgbClr val="FF99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6998" y="205693"/>
            <a:ext cx="6417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Our hypothesis was not supported by the data this year. Daffodils planted in pots flowered first, but the difference was only 2 days. </a:t>
            </a:r>
          </a:p>
          <a:p>
            <a:endParaRPr lang="en-GB" sz="2800" dirty="0">
              <a:latin typeface="Book Antiqua" pitchFamily="18" charset="0"/>
            </a:endParaRPr>
          </a:p>
          <a:p>
            <a:r>
              <a:rPr lang="en-GB" sz="2800" dirty="0">
                <a:latin typeface="Book Antiqua" pitchFamily="18" charset="0"/>
              </a:rPr>
              <a:t>The difference is so small that we can say it is ‘not significant’. </a:t>
            </a:r>
          </a:p>
          <a:p>
            <a:endParaRPr lang="en-GB" sz="2800" dirty="0">
              <a:latin typeface="Book Antiqua" pitchFamily="18" charset="0"/>
            </a:endParaRPr>
          </a:p>
          <a:p>
            <a:r>
              <a:rPr lang="en-GB" sz="2800" dirty="0">
                <a:latin typeface="Book Antiqua" pitchFamily="18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-175164" y="5013176"/>
            <a:ext cx="10219772" cy="19442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907704" y="6009608"/>
            <a:ext cx="713867" cy="653852"/>
            <a:chOff x="1907704" y="6009608"/>
            <a:chExt cx="713867" cy="653852"/>
          </a:xfrm>
        </p:grpSpPr>
        <p:sp>
          <p:nvSpPr>
            <p:cNvPr id="5" name="Oval 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sp>
        <p:nvSpPr>
          <p:cNvPr id="6" name="Trapezoid 5"/>
          <p:cNvSpPr/>
          <p:nvPr/>
        </p:nvSpPr>
        <p:spPr>
          <a:xfrm rot="10800000">
            <a:off x="6876256" y="3144245"/>
            <a:ext cx="2232248" cy="187220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 rot="10800000">
            <a:off x="6974998" y="3216253"/>
            <a:ext cx="2016225" cy="175805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702252" y="3915804"/>
            <a:ext cx="504056" cy="5040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176" y="3830925"/>
            <a:ext cx="713867" cy="653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9872" y="6029151"/>
            <a:ext cx="713867" cy="653852"/>
            <a:chOff x="1907704" y="6009608"/>
            <a:chExt cx="713867" cy="653852"/>
          </a:xfrm>
        </p:grpSpPr>
        <p:sp>
          <p:nvSpPr>
            <p:cNvPr id="15" name="Oval 1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23528" y="6015459"/>
            <a:ext cx="713867" cy="653852"/>
            <a:chOff x="1907704" y="6009608"/>
            <a:chExt cx="713867" cy="653852"/>
          </a:xfrm>
        </p:grpSpPr>
        <p:sp>
          <p:nvSpPr>
            <p:cNvPr id="18" name="Oval 17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20072" y="6015459"/>
            <a:ext cx="713867" cy="653852"/>
            <a:chOff x="1907704" y="6009608"/>
            <a:chExt cx="713867" cy="653852"/>
          </a:xfrm>
        </p:grpSpPr>
        <p:sp>
          <p:nvSpPr>
            <p:cNvPr id="21" name="Oval 20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95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8618C-B907-CD99-89FF-A0C3C14390B9}"/>
              </a:ext>
            </a:extLst>
          </p:cNvPr>
          <p:cNvSpPr txBox="1"/>
          <p:nvPr/>
        </p:nvSpPr>
        <p:spPr>
          <a:xfrm>
            <a:off x="665819" y="188640"/>
            <a:ext cx="781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Here are the average flowering dates across the whole of the UK since 2020-21.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9A48AE7-DDBF-15E1-1AF0-1F9B9DBD9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32778"/>
              </p:ext>
            </p:extLst>
          </p:nvPr>
        </p:nvGraphicFramePr>
        <p:xfrm>
          <a:off x="845839" y="1290660"/>
          <a:ext cx="7452320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464">
                  <a:extLst>
                    <a:ext uri="{9D8B030D-6E8A-4147-A177-3AD203B41FA5}">
                      <a16:colId xmlns:a16="http://schemas.microsoft.com/office/drawing/2014/main" val="1864572507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632894912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721981396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4096299293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527073313"/>
                    </a:ext>
                  </a:extLst>
                </a:gridCol>
              </a:tblGrid>
              <a:tr h="3961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2020/21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2021/22</a:t>
                      </a:r>
                    </a:p>
                  </a:txBody>
                  <a:tcPr anchor="ctr">
                    <a:solidFill>
                      <a:srgbClr val="FA97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2022/23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2023/24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2024/25</a:t>
                      </a:r>
                    </a:p>
                  </a:txBody>
                  <a:tcPr anchor="ctr">
                    <a:solidFill>
                      <a:srgbClr val="F62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45772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12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8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19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4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985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BAB015-0E7D-D85E-00F4-4541B5FDDA28}"/>
              </a:ext>
            </a:extLst>
          </p:cNvPr>
          <p:cNvSpPr txBox="1"/>
          <p:nvPr/>
        </p:nvSpPr>
        <p:spPr>
          <a:xfrm>
            <a:off x="1619672" y="219537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Let’s compare these results with the weather recordings...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D6775-8C77-B7E7-7B55-24891EEDA942}"/>
              </a:ext>
            </a:extLst>
          </p:cNvPr>
          <p:cNvSpPr txBox="1"/>
          <p:nvPr/>
        </p:nvSpPr>
        <p:spPr>
          <a:xfrm>
            <a:off x="1619672" y="219537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Here’s the average temperature from the Bulb Project each year across the UK.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B3C25-01F2-5DC3-481C-B753931798B6}"/>
              </a:ext>
            </a:extLst>
          </p:cNvPr>
          <p:cNvGrpSpPr/>
          <p:nvPr/>
        </p:nvGrpSpPr>
        <p:grpSpPr>
          <a:xfrm>
            <a:off x="995521" y="5898914"/>
            <a:ext cx="7145771" cy="923330"/>
            <a:chOff x="790876" y="5934670"/>
            <a:chExt cx="7145771" cy="9233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7E4DEE-EFB9-FE3F-9A66-FC6138BCA359}"/>
                </a:ext>
              </a:extLst>
            </p:cNvPr>
            <p:cNvGrpSpPr/>
            <p:nvPr/>
          </p:nvGrpSpPr>
          <p:grpSpPr>
            <a:xfrm>
              <a:off x="790876" y="5934670"/>
              <a:ext cx="828796" cy="923330"/>
              <a:chOff x="7056784" y="5805264"/>
              <a:chExt cx="828796" cy="92333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41B867F-6EA9-CE52-C60B-C4D4D3C95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56784" y="5841339"/>
                <a:ext cx="754707" cy="7437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D8A6215-11C5-3E57-562D-9319282D35D2}"/>
                  </a:ext>
                </a:extLst>
              </p:cNvPr>
              <p:cNvSpPr/>
              <p:nvPr/>
            </p:nvSpPr>
            <p:spPr>
              <a:xfrm>
                <a:off x="7380312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2A127F-4092-EDC5-B155-383DDF7E089C}"/>
                </a:ext>
              </a:extLst>
            </p:cNvPr>
            <p:cNvSpPr txBox="1"/>
            <p:nvPr/>
          </p:nvSpPr>
          <p:spPr>
            <a:xfrm>
              <a:off x="1599943" y="6010281"/>
              <a:ext cx="6336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Book Antiqua" panose="02040602050305030304" pitchFamily="18" charset="0"/>
                </a:rPr>
                <a:t>Do you think this data shows that the temperature affected the flowering date?</a:t>
              </a: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1E1255D-64F9-4FFC-03DD-DCD11DFBA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444208"/>
              </p:ext>
            </p:extLst>
          </p:nvPr>
        </p:nvGraphicFramePr>
        <p:xfrm>
          <a:off x="1002709" y="2871152"/>
          <a:ext cx="7313707" cy="30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81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8618C-B907-CD99-89FF-A0C3C14390B9}"/>
              </a:ext>
            </a:extLst>
          </p:cNvPr>
          <p:cNvSpPr txBox="1"/>
          <p:nvPr/>
        </p:nvSpPr>
        <p:spPr>
          <a:xfrm>
            <a:off x="665819" y="188640"/>
            <a:ext cx="781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Here are the average flowering dates across the whole of the UK since 2020-21.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D6775-8C77-B7E7-7B55-24891EEDA942}"/>
              </a:ext>
            </a:extLst>
          </p:cNvPr>
          <p:cNvSpPr txBox="1"/>
          <p:nvPr/>
        </p:nvSpPr>
        <p:spPr>
          <a:xfrm>
            <a:off x="1403647" y="2150559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This time it’s the average rainfall from the Bulb Project each year across the UK.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4403CC-6954-CC1A-AFA0-CCD4D9C92C33}"/>
              </a:ext>
            </a:extLst>
          </p:cNvPr>
          <p:cNvGrpSpPr/>
          <p:nvPr/>
        </p:nvGrpSpPr>
        <p:grpSpPr>
          <a:xfrm>
            <a:off x="1149116" y="5866555"/>
            <a:ext cx="6845766" cy="923330"/>
            <a:chOff x="1259632" y="5934670"/>
            <a:chExt cx="6845766" cy="9233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7E4DEE-EFB9-FE3F-9A66-FC6138BCA359}"/>
                </a:ext>
              </a:extLst>
            </p:cNvPr>
            <p:cNvGrpSpPr/>
            <p:nvPr/>
          </p:nvGrpSpPr>
          <p:grpSpPr>
            <a:xfrm>
              <a:off x="1259632" y="5934670"/>
              <a:ext cx="828796" cy="923330"/>
              <a:chOff x="7056784" y="5805264"/>
              <a:chExt cx="828796" cy="92333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41B867F-6EA9-CE52-C60B-C4D4D3C95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56784" y="5841339"/>
                <a:ext cx="754707" cy="7437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D8A6215-11C5-3E57-562D-9319282D35D2}"/>
                  </a:ext>
                </a:extLst>
              </p:cNvPr>
              <p:cNvSpPr/>
              <p:nvPr/>
            </p:nvSpPr>
            <p:spPr>
              <a:xfrm>
                <a:off x="7380312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2A127F-4092-EDC5-B155-383DDF7E089C}"/>
                </a:ext>
              </a:extLst>
            </p:cNvPr>
            <p:cNvSpPr txBox="1"/>
            <p:nvPr/>
          </p:nvSpPr>
          <p:spPr>
            <a:xfrm>
              <a:off x="1966002" y="6006603"/>
              <a:ext cx="6139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Book Antiqua" panose="02040602050305030304" pitchFamily="18" charset="0"/>
                </a:rPr>
                <a:t>Do you think this data shows that the amount of rain affected the flowering date?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333A36-A994-9B1A-3486-2D8809570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98593"/>
              </p:ext>
            </p:extLst>
          </p:nvPr>
        </p:nvGraphicFramePr>
        <p:xfrm>
          <a:off x="845839" y="1290660"/>
          <a:ext cx="7452320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464">
                  <a:extLst>
                    <a:ext uri="{9D8B030D-6E8A-4147-A177-3AD203B41FA5}">
                      <a16:colId xmlns:a16="http://schemas.microsoft.com/office/drawing/2014/main" val="1864572507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632894912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721981396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4096299293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527073313"/>
                    </a:ext>
                  </a:extLst>
                </a:gridCol>
              </a:tblGrid>
              <a:tr h="3961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2020/21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2021/22</a:t>
                      </a:r>
                    </a:p>
                  </a:txBody>
                  <a:tcPr anchor="ctr">
                    <a:solidFill>
                      <a:srgbClr val="FA97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2022/23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2023/24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2024/25</a:t>
                      </a:r>
                    </a:p>
                  </a:txBody>
                  <a:tcPr anchor="ctr">
                    <a:solidFill>
                      <a:srgbClr val="F62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45772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12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8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19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4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98522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47EF5CE-C484-A33F-BF61-592892AC86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123786"/>
              </p:ext>
            </p:extLst>
          </p:nvPr>
        </p:nvGraphicFramePr>
        <p:xfrm>
          <a:off x="971600" y="2780929"/>
          <a:ext cx="7200800" cy="315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59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01664" y="120390"/>
            <a:ext cx="1847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482" y="286594"/>
            <a:ext cx="828796" cy="923330"/>
            <a:chOff x="7056784" y="5805264"/>
            <a:chExt cx="828796" cy="9233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06630" y="260648"/>
            <a:ext cx="70761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Do you think there could be other reasons for bulbs to flower earlier or later?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5426" y="5567996"/>
            <a:ext cx="6808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What changes could you make to the Bulb Project to test these ideas?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730" y="2106951"/>
            <a:ext cx="6460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Here are some ideas of things that might affect daffodil flowering dates…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147" y="3408696"/>
            <a:ext cx="2419397" cy="1835501"/>
            <a:chOff x="439950" y="2449211"/>
            <a:chExt cx="2419397" cy="1835501"/>
          </a:xfrm>
        </p:grpSpPr>
        <p:pic>
          <p:nvPicPr>
            <p:cNvPr id="2050" name="Picture 2" descr="Image result for soil quality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50" y="2449211"/>
              <a:ext cx="2331850" cy="170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259632" y="3884602"/>
              <a:ext cx="159971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Book Antiqua" pitchFamily="18" charset="0"/>
                </a:rPr>
                <a:t>Soil quality </a:t>
              </a:r>
            </a:p>
          </p:txBody>
        </p:sp>
      </p:grpSp>
      <p:pic>
        <p:nvPicPr>
          <p:cNvPr id="1026" name="Picture 2" descr="Image result for large narcissus f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834" y="3307321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25988" y="5583384"/>
            <a:ext cx="828796" cy="923330"/>
            <a:chOff x="7056784" y="5805264"/>
            <a:chExt cx="828796" cy="9233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75557" y="3397987"/>
            <a:ext cx="2724636" cy="1862312"/>
            <a:chOff x="3605520" y="2708920"/>
            <a:chExt cx="2724636" cy="1928247"/>
          </a:xfrm>
        </p:grpSpPr>
        <p:pic>
          <p:nvPicPr>
            <p:cNvPr id="2052" name="Picture 4" descr="Image result for shad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520" y="2708920"/>
              <a:ext cx="2592288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284652" y="4237057"/>
              <a:ext cx="104550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Book Antiqua" pitchFamily="18" charset="0"/>
                </a:rPr>
                <a:t>Shade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732240" y="4893063"/>
            <a:ext cx="21277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Book Antiqua" pitchFamily="18" charset="0"/>
              </a:rPr>
              <a:t>Pests &amp; diseases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660232" y="1484784"/>
            <a:ext cx="2304256" cy="1811140"/>
          </a:xfrm>
          <a:prstGeom prst="wedgeEllipseCallout">
            <a:avLst>
              <a:gd name="adj1" fmla="val -9055"/>
              <a:gd name="adj2" fmla="val 602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I’m not a bee! I’m a Narcissus Fly and I eat daffodil bulbs. I look like a bee to make other animals think I can sting!</a:t>
            </a:r>
          </a:p>
        </p:txBody>
      </p:sp>
    </p:spTree>
    <p:extLst>
      <p:ext uri="{BB962C8B-B14F-4D97-AF65-F5344CB8AC3E}">
        <p14:creationId xmlns:p14="http://schemas.microsoft.com/office/powerpoint/2010/main" val="17399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FB355BB-F524-C13A-EE09-9FC472ED00AB}"/>
              </a:ext>
            </a:extLst>
          </p:cNvPr>
          <p:cNvGraphicFramePr>
            <a:graphicFrameLocks/>
          </p:cNvGraphicFramePr>
          <p:nvPr/>
        </p:nvGraphicFramePr>
        <p:xfrm>
          <a:off x="52387" y="1114425"/>
          <a:ext cx="9039225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196478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latin typeface="Book Antiqua" pitchFamily="18" charset="0"/>
                <a:cs typeface="Arial" pitchFamily="34" charset="0"/>
              </a:rPr>
              <a:t>        </a:t>
            </a:r>
            <a:r>
              <a:rPr kumimoji="0" lang="en-GB" sz="3200" b="1" u="none" strike="noStrike" cap="none" normalizeH="0" baseline="0" dirty="0">
                <a:ln>
                  <a:noFill/>
                </a:ln>
                <a:effectLst/>
                <a:latin typeface="Book Antiqua" pitchFamily="18" charset="0"/>
                <a:cs typeface="Arial" pitchFamily="34" charset="0"/>
              </a:rPr>
              <a:t>Which country had the tallest/shortest daffodils?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404" y="5845477"/>
            <a:ext cx="7743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ook Antiqua" pitchFamily="18" charset="0"/>
              </a:rPr>
              <a:t>Using the bar chart can you work out how tall the daffodils are?</a:t>
            </a:r>
          </a:p>
          <a:p>
            <a:r>
              <a:rPr lang="en-GB" sz="2000" dirty="0">
                <a:latin typeface="Book Antiqua" pitchFamily="18" charset="0"/>
              </a:rPr>
              <a:t>How much taller were daffodils in Scotland compared to Wales?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6959" y="23491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25cm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79669" y="232659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24cm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7412" y="219704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5608" y="5733256"/>
            <a:ext cx="828796" cy="923330"/>
            <a:chOff x="7056784" y="5805264"/>
            <a:chExt cx="828796" cy="923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Down Arrow 5"/>
          <p:cNvSpPr/>
          <p:nvPr/>
        </p:nvSpPr>
        <p:spPr>
          <a:xfrm rot="10800000">
            <a:off x="1765200" y="1757036"/>
            <a:ext cx="504056" cy="610742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7760364" y="2693229"/>
            <a:ext cx="504056" cy="610742"/>
          </a:xfrm>
          <a:prstGeom prst="downArrow">
            <a:avLst/>
          </a:prstGeom>
          <a:solidFill>
            <a:srgbClr val="CC99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957467" y="2242315"/>
            <a:ext cx="6576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957467" y="1959364"/>
            <a:ext cx="678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41581" y="3072486"/>
            <a:ext cx="3992053" cy="37292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43940" y="1577620"/>
            <a:ext cx="1206209" cy="523220"/>
          </a:xfrm>
          <a:prstGeom prst="rect">
            <a:avLst/>
          </a:prstGeom>
          <a:solidFill>
            <a:srgbClr val="C1FDA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Book Antiqua" panose="02040602050305030304" pitchFamily="18" charset="0"/>
              </a:rPr>
              <a:t>Only 2cm difference!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64320" y="22949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23cm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3843" y="5787782"/>
            <a:ext cx="690899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ok Antiqua" panose="02040602050305030304" pitchFamily="18" charset="0"/>
              </a:rPr>
              <a:t>Why do you think the daffodils grew the tallest in Scotland?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72242" y="230209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24cm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1DD45919-B37D-768C-02A5-B1F6A5B5D7C2}"/>
              </a:ext>
            </a:extLst>
          </p:cNvPr>
          <p:cNvSpPr/>
          <p:nvPr/>
        </p:nvSpPr>
        <p:spPr>
          <a:xfrm>
            <a:off x="3778700" y="3118165"/>
            <a:ext cx="3712033" cy="2136811"/>
          </a:xfrm>
          <a:prstGeom prst="cloudCallout">
            <a:avLst>
              <a:gd name="adj1" fmla="val -46714"/>
              <a:gd name="adj2" fmla="val -604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Consider what daffodils and other plants need to grow.</a:t>
            </a:r>
          </a:p>
        </p:txBody>
      </p:sp>
    </p:spTree>
    <p:extLst>
      <p:ext uri="{BB962C8B-B14F-4D97-AF65-F5344CB8AC3E}">
        <p14:creationId xmlns:p14="http://schemas.microsoft.com/office/powerpoint/2010/main" val="34851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1" grpId="0"/>
      <p:bldP spid="6" grpId="0" animBg="1"/>
      <p:bldP spid="22" grpId="0" animBg="1"/>
      <p:bldP spid="30" grpId="0" animBg="1"/>
      <p:bldP spid="24" grpId="0"/>
      <p:bldP spid="7" grpId="0" animBg="1"/>
      <p:bldP spid="20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The Edina Trust would like to thank everyone who worked so hard planting their bulbs, observing, and sending in their records.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We couldn’t have carried out an experiment like this without your help! You are all SUPER!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And now for the results…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	Look out for questions along the way!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</p:txBody>
      </p:sp>
      <p:pic>
        <p:nvPicPr>
          <p:cNvPr id="2050" name="Picture 2" descr="C:\Users\RoseB\AppData\Local\Microsoft\Windows\Temporary Internet Files\Content.IE5\LPA16MQ2\MC900441382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2888" y="109736"/>
            <a:ext cx="1303040" cy="13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7466" y="5445224"/>
            <a:ext cx="858190" cy="923330"/>
            <a:chOff x="7027390" y="5805264"/>
            <a:chExt cx="858190" cy="9233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7390" y="5841339"/>
              <a:ext cx="858190" cy="7437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26AE1D-90C0-46DC-880D-D51E42055F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93" y="489446"/>
            <a:ext cx="65532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747EA2BC-4647-13CE-56C4-09CB27137B12}"/>
              </a:ext>
            </a:extLst>
          </p:cNvPr>
          <p:cNvSpPr/>
          <p:nvPr/>
        </p:nvSpPr>
        <p:spPr>
          <a:xfrm>
            <a:off x="568703" y="323815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46C2A5B-643B-1197-4A2F-A28E31420C11}"/>
              </a:ext>
            </a:extLst>
          </p:cNvPr>
          <p:cNvSpPr/>
          <p:nvPr/>
        </p:nvSpPr>
        <p:spPr>
          <a:xfrm>
            <a:off x="3275856" y="106997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A83EFDE-C6F0-7B2A-DCF6-B60CC44FD9AB}"/>
              </a:ext>
            </a:extLst>
          </p:cNvPr>
          <p:cNvSpPr/>
          <p:nvPr/>
        </p:nvSpPr>
        <p:spPr>
          <a:xfrm>
            <a:off x="4900175" y="1108145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6A1A607-8136-491D-D6D9-3DD18B5A3404}"/>
              </a:ext>
            </a:extLst>
          </p:cNvPr>
          <p:cNvSpPr/>
          <p:nvPr/>
        </p:nvSpPr>
        <p:spPr>
          <a:xfrm>
            <a:off x="6711604" y="169164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CEE086D-2864-67E4-ECB6-FCA94BB5065B}"/>
              </a:ext>
            </a:extLst>
          </p:cNvPr>
          <p:cNvSpPr/>
          <p:nvPr/>
        </p:nvSpPr>
        <p:spPr>
          <a:xfrm>
            <a:off x="1546962" y="1108145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4027D37-5EB0-3003-AB40-F831FDDC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31148"/>
            <a:ext cx="77048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latin typeface="Book Antiqua" pitchFamily="18" charset="0"/>
                <a:cs typeface="Arial" pitchFamily="34" charset="0"/>
              </a:rPr>
              <a:t>Here’s a map from the Met Office showing the amount of sunshine in December, January, and February. </a:t>
            </a:r>
            <a:endParaRPr kumimoji="0" lang="en-GB" sz="3200" b="1" u="none" strike="noStrike" cap="none" normalizeH="0" baseline="0" dirty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20E4D-EC56-D378-D799-3B87B369F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6" y="1715812"/>
            <a:ext cx="3404841" cy="4728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7B91F-0844-C790-6057-DBC9C9071D4D}"/>
              </a:ext>
            </a:extLst>
          </p:cNvPr>
          <p:cNvSpPr txBox="1"/>
          <p:nvPr/>
        </p:nvSpPr>
        <p:spPr>
          <a:xfrm>
            <a:off x="3851919" y="1872208"/>
            <a:ext cx="5086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This isn’t something we can measure as part of the project - unless you were at school all day, every day!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BDC8E-A5CE-4123-49CE-C193BCE33BCC}"/>
              </a:ext>
            </a:extLst>
          </p:cNvPr>
          <p:cNvSpPr txBox="1"/>
          <p:nvPr/>
        </p:nvSpPr>
        <p:spPr>
          <a:xfrm>
            <a:off x="4016323" y="3817319"/>
            <a:ext cx="4572000" cy="646331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CF1B2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Book Antiqua" pitchFamily="18" charset="0"/>
              </a:rPr>
              <a:t>Yellow/orange = more sunny days</a:t>
            </a:r>
          </a:p>
          <a:p>
            <a:pPr algn="ctr"/>
            <a:r>
              <a:rPr lang="en-GB" sz="1800" dirty="0">
                <a:latin typeface="Book Antiqua" pitchFamily="18" charset="0"/>
              </a:rPr>
              <a:t>Grey = fewer sunny days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975BCE-DB80-8F16-E5DB-E2D608CB29AE}"/>
              </a:ext>
            </a:extLst>
          </p:cNvPr>
          <p:cNvGrpSpPr/>
          <p:nvPr/>
        </p:nvGrpSpPr>
        <p:grpSpPr>
          <a:xfrm>
            <a:off x="3737176" y="4665910"/>
            <a:ext cx="828796" cy="923330"/>
            <a:chOff x="7056784" y="5805264"/>
            <a:chExt cx="828796" cy="9233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F440FC-BF29-DBA9-06C0-0465E204E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D3715F-700C-9B3A-8C19-55B6B0B135C1}"/>
                </a:ext>
              </a:extLst>
            </p:cNvPr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5437314-4302-F07D-FFD9-690B4AF63216}"/>
              </a:ext>
            </a:extLst>
          </p:cNvPr>
          <p:cNvSpPr txBox="1"/>
          <p:nvPr/>
        </p:nvSpPr>
        <p:spPr>
          <a:xfrm>
            <a:off x="4491882" y="4717233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ook Antiqua" pitchFamily="18" charset="0"/>
              </a:rPr>
              <a:t>What can you notice about the amount of sunshine in different areas?</a:t>
            </a:r>
          </a:p>
        </p:txBody>
      </p:sp>
      <p:pic>
        <p:nvPicPr>
          <p:cNvPr id="1026" name="Picture 2" descr="Free Sun GIF and Sky GIF">
            <a:extLst>
              <a:ext uri="{FF2B5EF4-FFF2-40B4-BE49-F238E27FC236}">
                <a16:creationId xmlns:a16="http://schemas.microsoft.com/office/drawing/2014/main" id="{89C0EB20-C4E2-8939-6978-88E9A2AE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" y="441920"/>
            <a:ext cx="1430288" cy="14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1A0DFC-8A57-69FB-876D-AFEF34A91643}"/>
              </a:ext>
            </a:extLst>
          </p:cNvPr>
          <p:cNvGrpSpPr/>
          <p:nvPr/>
        </p:nvGrpSpPr>
        <p:grpSpPr>
          <a:xfrm>
            <a:off x="3738568" y="5610466"/>
            <a:ext cx="828796" cy="923330"/>
            <a:chOff x="7056784" y="5805264"/>
            <a:chExt cx="828796" cy="9233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F0AB51-6C18-F414-89A5-9B46CE770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84166F-623E-165F-DBC9-34EE83262EA4}"/>
                </a:ext>
              </a:extLst>
            </p:cNvPr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87E924-4854-03E8-D4A7-867FEC39916D}"/>
              </a:ext>
            </a:extLst>
          </p:cNvPr>
          <p:cNvSpPr txBox="1"/>
          <p:nvPr/>
        </p:nvSpPr>
        <p:spPr>
          <a:xfrm>
            <a:off x="4493274" y="5661789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ook Antiqua" pitchFamily="18" charset="0"/>
              </a:rPr>
              <a:t>Do you think the amount of sunshine can affect the growth of your bulbs?</a:t>
            </a:r>
          </a:p>
        </p:txBody>
      </p:sp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E952C91E-640C-97B0-E831-41048A7808A9}"/>
              </a:ext>
            </a:extLst>
          </p:cNvPr>
          <p:cNvSpPr txBox="1"/>
          <p:nvPr/>
        </p:nvSpPr>
        <p:spPr>
          <a:xfrm>
            <a:off x="281163" y="6444044"/>
            <a:ext cx="355854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GB" dirty="0"/>
              <a:t>Check out the Met Office report </a:t>
            </a:r>
            <a:r>
              <a:rPr lang="en-GB" dirty="0">
                <a:sym typeface="Webdings" panose="05030102010509060703" pitchFamily="18" charset="2"/>
              </a:rPr>
              <a:t>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919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>
                <a:latin typeface="Book Antiqua" pitchFamily="18" charset="0"/>
              </a:rPr>
              <a:t>Finding a trend is quite difficult but some things are clear…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4173498"/>
            <a:ext cx="8075240" cy="2135822"/>
          </a:xfrm>
          <a:prstGeom prst="rect">
            <a:avLst/>
          </a:prstGeom>
        </p:spPr>
        <p:txBody>
          <a:bodyPr vert="horz" lIns="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>
                <a:latin typeface="Book Antiqua" pitchFamily="18" charset="0"/>
              </a:rPr>
              <a:t>The bulbs rely on both warm sunshine and water in order to flower.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>
                <a:latin typeface="Book Antiqua" pitchFamily="18" charset="0"/>
              </a:rPr>
              <a:t>Our seasons are becoming more unpredictable as our world is getting warmer.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b="1" dirty="0">
                <a:latin typeface="Book Antiqua" pitchFamily="18" charset="0"/>
              </a:rPr>
              <a:t>	</a:t>
            </a:r>
            <a:r>
              <a:rPr lang="en-GB" sz="4400" b="1" dirty="0">
                <a:latin typeface="Book Antiqua" pitchFamily="18" charset="0"/>
              </a:rPr>
              <a:t>How do you think this might affect the growth of 	plants in the 	future?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07524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1668" y="5363503"/>
            <a:ext cx="828796" cy="923330"/>
            <a:chOff x="7056784" y="5805264"/>
            <a:chExt cx="828796" cy="9233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01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lant pointing at a blackboard&#10;&#10;Description automatically generated">
            <a:extLst>
              <a:ext uri="{FF2B5EF4-FFF2-40B4-BE49-F238E27FC236}">
                <a16:creationId xmlns:a16="http://schemas.microsoft.com/office/drawing/2014/main" id="{7F8C1137-CEE4-FCA6-AFA1-2D0C84F5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057" y="3694343"/>
            <a:ext cx="2857500" cy="307657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1F23254-D449-E36F-07A3-5F98FB0FE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>
                <a:latin typeface="Book Antiqua" pitchFamily="18" charset="0"/>
              </a:rPr>
              <a:t>Thank you for taking part!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F37CF0C-C957-27DE-168F-90E51DA65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6274">
            <a:off x="346349" y="1484784"/>
            <a:ext cx="3505572" cy="261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hild smiling at the camera&#10;&#10;Description automatically generated">
            <a:extLst>
              <a:ext uri="{FF2B5EF4-FFF2-40B4-BE49-F238E27FC236}">
                <a16:creationId xmlns:a16="http://schemas.microsoft.com/office/drawing/2014/main" id="{B641841D-08C6-E654-96B7-10BC32E455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1228">
            <a:off x="3436314" y="2370654"/>
            <a:ext cx="2636912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group of children in blue shirts playing in a sandbox&#10;&#10;Description automatically generated">
            <a:extLst>
              <a:ext uri="{FF2B5EF4-FFF2-40B4-BE49-F238E27FC236}">
                <a16:creationId xmlns:a16="http://schemas.microsoft.com/office/drawing/2014/main" id="{DE382527-220D-D86D-B70F-00584FEF97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17" y="4257241"/>
            <a:ext cx="3203849" cy="239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397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For this investigation we divided all schools into the four countries taking part: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6600" y="389724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Northern Ireland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6712" y="466523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Wales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4E48E9D-1643-D712-89AD-073EBB79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384747"/>
            <a:ext cx="4032448" cy="5422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0316" y="2318165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Scotland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4448" y="3107703"/>
            <a:ext cx="480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England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4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82F17FD-77F3-4C73-219F-953B14C3B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479892"/>
              </p:ext>
            </p:extLst>
          </p:nvPr>
        </p:nvGraphicFramePr>
        <p:xfrm>
          <a:off x="251520" y="1076401"/>
          <a:ext cx="8418564" cy="455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32048" y="129406"/>
            <a:ext cx="1115616" cy="923330"/>
            <a:chOff x="6912768" y="5805264"/>
            <a:chExt cx="1115616" cy="923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2768" y="5841339"/>
              <a:ext cx="1115616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5536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had the most rain?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5574193"/>
            <a:ext cx="8525197" cy="1263873"/>
            <a:chOff x="395536" y="5574193"/>
            <a:chExt cx="8280920" cy="1263873"/>
          </a:xfrm>
        </p:grpSpPr>
        <p:sp>
          <p:nvSpPr>
            <p:cNvPr id="10" name="TextBox 9"/>
            <p:cNvSpPr txBox="1"/>
            <p:nvPr/>
          </p:nvSpPr>
          <p:spPr>
            <a:xfrm>
              <a:off x="611560" y="5574193"/>
              <a:ext cx="8064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itchFamily="18" charset="0"/>
                </a:rPr>
                <a:t>Wales had the most rain during the project this year.</a:t>
              </a:r>
            </a:p>
            <a:p>
              <a:r>
                <a:rPr lang="en-GB" sz="2400" dirty="0">
                  <a:latin typeface="Book Antiqua" pitchFamily="18" charset="0"/>
                </a:rPr>
                <a:t>	Can you estimate how much more rainfall there was 	in Wales compared to Northern Ireland?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95536" y="5949280"/>
              <a:ext cx="1115616" cy="888786"/>
              <a:chOff x="6696744" y="5805264"/>
              <a:chExt cx="1115616" cy="9233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96744" y="5841339"/>
                <a:ext cx="1115616" cy="74374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200800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</p:grp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187624" y="1762517"/>
            <a:ext cx="606548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 flipV="1">
            <a:off x="1187624" y="2831670"/>
            <a:ext cx="4166308" cy="9661"/>
          </a:xfrm>
          <a:prstGeom prst="line">
            <a:avLst/>
          </a:prstGeom>
          <a:ln w="28575">
            <a:solidFill>
              <a:srgbClr val="FA97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690" y="1865415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1951" y="3746005"/>
            <a:ext cx="388843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During the Bulb Project, Wales had an average of 112mm more rain than Northern Ireland.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56806-CDF4-4D26-8E94-427CE5C81690}"/>
              </a:ext>
            </a:extLst>
          </p:cNvPr>
          <p:cNvSpPr txBox="1"/>
          <p:nvPr/>
        </p:nvSpPr>
        <p:spPr>
          <a:xfrm>
            <a:off x="3473483" y="2144915"/>
            <a:ext cx="10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278mm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3E7AC9-C514-493C-9A20-E9D3B05789E4}"/>
              </a:ext>
            </a:extLst>
          </p:cNvPr>
          <p:cNvSpPr txBox="1"/>
          <p:nvPr/>
        </p:nvSpPr>
        <p:spPr>
          <a:xfrm>
            <a:off x="1674239" y="2436761"/>
            <a:ext cx="10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243mm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A0D996-FB96-4A22-8AE7-D3DECD47E28C}"/>
              </a:ext>
            </a:extLst>
          </p:cNvPr>
          <p:cNvSpPr txBox="1"/>
          <p:nvPr/>
        </p:nvSpPr>
        <p:spPr>
          <a:xfrm>
            <a:off x="5337941" y="2514247"/>
            <a:ext cx="10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238mm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5F62C-2837-4170-AC04-5B8B31C7EC3E}"/>
              </a:ext>
            </a:extLst>
          </p:cNvPr>
          <p:cNvSpPr txBox="1"/>
          <p:nvPr/>
        </p:nvSpPr>
        <p:spPr>
          <a:xfrm>
            <a:off x="7124100" y="1452957"/>
            <a:ext cx="105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350mm</a:t>
            </a:r>
          </a:p>
        </p:txBody>
      </p:sp>
    </p:spTree>
    <p:extLst>
      <p:ext uri="{BB962C8B-B14F-4D97-AF65-F5344CB8AC3E}">
        <p14:creationId xmlns:p14="http://schemas.microsoft.com/office/powerpoint/2010/main" val="17466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0A5206-E486-7474-D1B8-ED046DF08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117865"/>
              </p:ext>
            </p:extLst>
          </p:nvPr>
        </p:nvGraphicFramePr>
        <p:xfrm>
          <a:off x="204144" y="995513"/>
          <a:ext cx="8630492" cy="429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        Which country was the warmest/coldest?</a:t>
            </a:r>
          </a:p>
        </p:txBody>
      </p:sp>
      <p:pic>
        <p:nvPicPr>
          <p:cNvPr id="1028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773" y="1417821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thumb/b/be/Snow01.svg/1000px-Snow01.sv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143" y="2266029"/>
            <a:ext cx="962950" cy="9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67324" y="129406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FCFCD18-CEB0-7F62-D2DC-957E06AA3EDC}"/>
              </a:ext>
            </a:extLst>
          </p:cNvPr>
          <p:cNvSpPr txBox="1"/>
          <p:nvPr/>
        </p:nvSpPr>
        <p:spPr>
          <a:xfrm>
            <a:off x="1987816" y="2934002"/>
            <a:ext cx="388843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 is further north (it has a higher latitude). Places further from the equator do not have as much direct sunlight so it is normally colder.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A27D71-1E62-4D6F-3B86-29536C146132}"/>
              </a:ext>
            </a:extLst>
          </p:cNvPr>
          <p:cNvGrpSpPr/>
          <p:nvPr/>
        </p:nvGrpSpPr>
        <p:grpSpPr>
          <a:xfrm>
            <a:off x="183963" y="5218642"/>
            <a:ext cx="9235128" cy="1550189"/>
            <a:chOff x="220589" y="5235555"/>
            <a:chExt cx="9235128" cy="1550189"/>
          </a:xfrm>
        </p:grpSpPr>
        <p:sp>
          <p:nvSpPr>
            <p:cNvPr id="4" name="TextBox 3"/>
            <p:cNvSpPr txBox="1"/>
            <p:nvPr/>
          </p:nvSpPr>
          <p:spPr>
            <a:xfrm>
              <a:off x="1084979" y="5235555"/>
              <a:ext cx="8370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itchFamily="18" charset="0"/>
                </a:rPr>
                <a:t>Northern Ireland was warmest this time, and Scotland was the coldest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0589" y="5843329"/>
              <a:ext cx="882621" cy="923330"/>
              <a:chOff x="7238622" y="5843329"/>
              <a:chExt cx="882621" cy="92333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38622" y="5879400"/>
                <a:ext cx="754707" cy="743744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7615975" y="5843329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6252A1-8EA3-BA67-D76A-70314988F47E}"/>
                </a:ext>
              </a:extLst>
            </p:cNvPr>
            <p:cNvSpPr txBox="1"/>
            <p:nvPr/>
          </p:nvSpPr>
          <p:spPr>
            <a:xfrm>
              <a:off x="1084979" y="5954747"/>
              <a:ext cx="79031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itchFamily="18" charset="0"/>
                </a:rPr>
                <a:t>Why do you think Scotland was colder than the rest of the UK?</a:t>
              </a:r>
            </a:p>
          </p:txBody>
        </p:sp>
      </p:grpSp>
      <p:sp>
        <p:nvSpPr>
          <p:cNvPr id="1040" name="TextBox 1039">
            <a:hlinkClick r:id="rId6" action="ppaction://hlinksldjump"/>
          </p:cNvPr>
          <p:cNvSpPr txBox="1"/>
          <p:nvPr/>
        </p:nvSpPr>
        <p:spPr>
          <a:xfrm>
            <a:off x="359532" y="2932830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watch the animation!</a:t>
            </a:r>
            <a:endParaRPr lang="en-GB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>
                <a:latin typeface="Book Antiqua" panose="02040602050305030304" pitchFamily="18" charset="0"/>
              </a:rPr>
              <a:t>or click outside this box to skip</a:t>
            </a:r>
          </a:p>
        </p:txBody>
      </p:sp>
    </p:spTree>
    <p:extLst>
      <p:ext uri="{BB962C8B-B14F-4D97-AF65-F5344CB8AC3E}">
        <p14:creationId xmlns:p14="http://schemas.microsoft.com/office/powerpoint/2010/main" val="6570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">
        <p14:wheelReverse spokes="1"/>
      </p:transition>
    </mc:Choice>
    <mc:Fallback xmlns="">
      <p:transition spd="slow" advClick="0" advTm="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301" y="1196752"/>
            <a:ext cx="7554115" cy="4896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075575" y="3103019"/>
            <a:ext cx="1764802" cy="864096"/>
            <a:chOff x="1011770" y="2924944"/>
            <a:chExt cx="1764802" cy="864096"/>
          </a:xfrm>
        </p:grpSpPr>
        <p:sp>
          <p:nvSpPr>
            <p:cNvPr id="4" name="Right Arrow 3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un 4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23022" y="2420888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23022" y="3376661"/>
            <a:ext cx="3316336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223022" y="4217125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831" y="1801678"/>
            <a:ext cx="4010585" cy="368669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416743" y="3364706"/>
            <a:ext cx="45719" cy="540544"/>
          </a:xfrm>
          <a:custGeom>
            <a:avLst/>
            <a:gdLst>
              <a:gd name="connsiteX0" fmla="*/ 52656 w 52656"/>
              <a:gd name="connsiteY0" fmla="*/ 0 h 540544"/>
              <a:gd name="connsiteX1" fmla="*/ 268 w 52656"/>
              <a:gd name="connsiteY1" fmla="*/ 261938 h 540544"/>
              <a:gd name="connsiteX2" fmla="*/ 35987 w 52656"/>
              <a:gd name="connsiteY2" fmla="*/ 5405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56" h="540544">
                <a:moveTo>
                  <a:pt x="52656" y="0"/>
                </a:moveTo>
                <a:cubicBezTo>
                  <a:pt x="27851" y="85923"/>
                  <a:pt x="3046" y="171847"/>
                  <a:pt x="268" y="261938"/>
                </a:cubicBezTo>
                <a:cubicBezTo>
                  <a:pt x="-2510" y="352029"/>
                  <a:pt x="16738" y="446286"/>
                  <a:pt x="35987" y="5405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17291" y="144064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Book Antiqua" panose="02040602050305030304" pitchFamily="18" charset="0"/>
              </a:rPr>
              <a:t>As the sunlight is shining on the Earth…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7515" y="4893260"/>
            <a:ext cx="361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Book Antiqua" panose="02040602050305030304" pitchFamily="18" charset="0"/>
              </a:rPr>
              <a:t>…the same amount of light and warmth is spread across more of the surface than at the equator.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4213" y="3221753"/>
            <a:ext cx="328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ook Antiqua" panose="02040602050305030304" pitchFamily="18" charset="0"/>
              </a:rPr>
              <a:t>This makes it warm at the equator and cold at the North and South Pole!</a:t>
            </a:r>
          </a:p>
        </p:txBody>
      </p:sp>
      <p:pic>
        <p:nvPicPr>
          <p:cNvPr id="12" name="Picture 4" descr="C:\Users\SamanthaM\AppData\Local\Microsoft\Windows\Temporary Internet Files\Content.IE5\NWBG4FYI\894px-Polar_Bear_0319_-_23-11-06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927" y="1348607"/>
            <a:ext cx="871440" cy="7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amanthaM\AppData\Local\Microsoft\Windows\Temporary Internet Files\Content.IE5\7BFL849Q\baby_emperor_penguin_by_laogephoto-d6094yj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068" y="5144106"/>
            <a:ext cx="756109" cy="8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68357" y="3103019"/>
            <a:ext cx="1764802" cy="864096"/>
            <a:chOff x="1011770" y="2924944"/>
            <a:chExt cx="1764802" cy="864096"/>
          </a:xfrm>
        </p:grpSpPr>
        <p:sp>
          <p:nvSpPr>
            <p:cNvPr id="16" name="Right Arrow 1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un 1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771800" y="3382465"/>
            <a:ext cx="4646" cy="724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87773" y="3578960"/>
            <a:ext cx="0" cy="540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68357" y="3114532"/>
            <a:ext cx="1764802" cy="864096"/>
            <a:chOff x="1011770" y="2924944"/>
            <a:chExt cx="1764802" cy="864096"/>
          </a:xfrm>
        </p:grpSpPr>
        <p:sp>
          <p:nvSpPr>
            <p:cNvPr id="22" name="Right Arrow 2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un 2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 24"/>
          <p:cNvSpPr/>
          <p:nvPr/>
        </p:nvSpPr>
        <p:spPr>
          <a:xfrm>
            <a:off x="4572000" y="2400325"/>
            <a:ext cx="381000" cy="580777"/>
          </a:xfrm>
          <a:custGeom>
            <a:avLst/>
            <a:gdLst>
              <a:gd name="connsiteX0" fmla="*/ 358775 w 358775"/>
              <a:gd name="connsiteY0" fmla="*/ 0 h 517525"/>
              <a:gd name="connsiteX1" fmla="*/ 269875 w 358775"/>
              <a:gd name="connsiteY1" fmla="*/ 101600 h 517525"/>
              <a:gd name="connsiteX2" fmla="*/ 161925 w 358775"/>
              <a:gd name="connsiteY2" fmla="*/ 234950 h 517525"/>
              <a:gd name="connsiteX3" fmla="*/ 0 w 358775"/>
              <a:gd name="connsiteY3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75" h="517525">
                <a:moveTo>
                  <a:pt x="358775" y="0"/>
                </a:moveTo>
                <a:cubicBezTo>
                  <a:pt x="330729" y="31221"/>
                  <a:pt x="302683" y="62442"/>
                  <a:pt x="269875" y="101600"/>
                </a:cubicBezTo>
                <a:cubicBezTo>
                  <a:pt x="237067" y="140758"/>
                  <a:pt x="206904" y="165629"/>
                  <a:pt x="161925" y="234950"/>
                </a:cubicBezTo>
                <a:cubicBezTo>
                  <a:pt x="116946" y="304271"/>
                  <a:pt x="58473" y="410898"/>
                  <a:pt x="0" y="5175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2068357" y="2179310"/>
            <a:ext cx="1764802" cy="864096"/>
            <a:chOff x="1011770" y="2924944"/>
            <a:chExt cx="1764802" cy="864096"/>
          </a:xfrm>
        </p:grpSpPr>
        <p:sp>
          <p:nvSpPr>
            <p:cNvPr id="27" name="Right Arrow 26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un 27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68357" y="4029164"/>
            <a:ext cx="1764802" cy="864096"/>
            <a:chOff x="1011770" y="2924944"/>
            <a:chExt cx="1764802" cy="864096"/>
          </a:xfrm>
        </p:grpSpPr>
        <p:sp>
          <p:nvSpPr>
            <p:cNvPr id="30" name="Right Arrow 29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un 30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508500" y="4206875"/>
            <a:ext cx="263525" cy="523875"/>
          </a:xfrm>
          <a:custGeom>
            <a:avLst/>
            <a:gdLst>
              <a:gd name="connsiteX0" fmla="*/ 0 w 263525"/>
              <a:gd name="connsiteY0" fmla="*/ 0 h 523875"/>
              <a:gd name="connsiteX1" fmla="*/ 123825 w 263525"/>
              <a:gd name="connsiteY1" fmla="*/ 292100 h 523875"/>
              <a:gd name="connsiteX2" fmla="*/ 263525 w 263525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25" h="523875">
                <a:moveTo>
                  <a:pt x="0" y="0"/>
                </a:moveTo>
                <a:cubicBezTo>
                  <a:pt x="39952" y="102394"/>
                  <a:pt x="79904" y="204788"/>
                  <a:pt x="123825" y="292100"/>
                </a:cubicBezTo>
                <a:cubicBezTo>
                  <a:pt x="167746" y="379413"/>
                  <a:pt x="215635" y="451644"/>
                  <a:pt x="263525" y="5238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068357" y="2187168"/>
            <a:ext cx="1764802" cy="864096"/>
            <a:chOff x="1011770" y="2924944"/>
            <a:chExt cx="1764802" cy="864096"/>
          </a:xfrm>
        </p:grpSpPr>
        <p:sp>
          <p:nvSpPr>
            <p:cNvPr id="36" name="Right Arrow 3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un 3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7118" y="2187168"/>
            <a:ext cx="1764802" cy="864096"/>
            <a:chOff x="1011770" y="2924944"/>
            <a:chExt cx="1764802" cy="864096"/>
          </a:xfrm>
        </p:grpSpPr>
        <p:sp>
          <p:nvSpPr>
            <p:cNvPr id="39" name="Right Arrow 38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un 39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61946" y="4040677"/>
            <a:ext cx="1764802" cy="864096"/>
            <a:chOff x="1011770" y="2924944"/>
            <a:chExt cx="1764802" cy="864096"/>
          </a:xfrm>
        </p:grpSpPr>
        <p:sp>
          <p:nvSpPr>
            <p:cNvPr id="42" name="Right Arrow 4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un 4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74070" y="4029164"/>
            <a:ext cx="1764802" cy="864096"/>
            <a:chOff x="1011770" y="2924944"/>
            <a:chExt cx="1764802" cy="864096"/>
          </a:xfrm>
        </p:grpSpPr>
        <p:sp>
          <p:nvSpPr>
            <p:cNvPr id="45" name="Right Arrow 44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un 45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16976" y="3212976"/>
            <a:ext cx="3649139" cy="479732"/>
            <a:chOff x="4416976" y="3212976"/>
            <a:chExt cx="3649139" cy="479732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416976" y="3645024"/>
              <a:ext cx="3611408" cy="476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3212976"/>
              <a:ext cx="1333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Equator</a:t>
              </a:r>
            </a:p>
          </p:txBody>
        </p:sp>
      </p:grpSp>
      <p:pic>
        <p:nvPicPr>
          <p:cNvPr id="14" name="Picture 6" descr="C:\Users\SamanthaM\AppData\Local\Microsoft\Windows\Temporary Internet Files\Content.IE5\NWBG4FYI\camellos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720" y="3301663"/>
            <a:ext cx="1054804" cy="8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5701133" y="2400325"/>
            <a:ext cx="988043" cy="461665"/>
            <a:chOff x="5701133" y="2400325"/>
            <a:chExt cx="98804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5933067" y="2400325"/>
              <a:ext cx="7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UK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5701133" y="2674659"/>
              <a:ext cx="289587" cy="987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hlinkClick r:id="rId6" action="ppaction://hlinksldjump"/>
          </p:cNvPr>
          <p:cNvSpPr txBox="1"/>
          <p:nvPr/>
        </p:nvSpPr>
        <p:spPr>
          <a:xfrm>
            <a:off x="323528" y="5661248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replay!</a:t>
            </a:r>
            <a:endParaRPr lang="en-GB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>
                <a:latin typeface="Book Antiqua" panose="02040602050305030304" pitchFamily="18" charset="0"/>
              </a:rPr>
              <a:t>or click outside this box to move on.</a:t>
            </a:r>
          </a:p>
        </p:txBody>
      </p:sp>
    </p:spTree>
    <p:extLst>
      <p:ext uri="{BB962C8B-B14F-4D97-AF65-F5344CB8AC3E}">
        <p14:creationId xmlns:p14="http://schemas.microsoft.com/office/powerpoint/2010/main" val="17719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0295 0.00185 -0.00434 0.00695 -0.00659 0.00995 C -0.00955 0.01412 -0.01198 0.01852 -0.0151 0.02153 C -0.02187 0.02824 -0.02864 0.03634 -0.03541 0.04375 C -0.03819 0.04722 -0.04045 0.05208 -0.0434 0.0544 C -0.05364 0.0632 -0.06354 0.07408 -0.07395 0.08171 C -0.07899 0.08912 -0.08663 0.09213 -0.0927 0.09514 C -0.09687 0.09954 -0.10191 0.09954 -0.10625 0.10255 C -0.1125 0.10718 -0.11909 0.11042 -0.12586 0.11458 C -0.12951 0.11713 -0.13246 0.12107 -0.13628 0.12199 C -0.1401 0.1257 -0.14392 0.1287 -0.14809 0.12963 C -0.15052 0.13125 -0.1526 0.13264 -0.1552 0.13357 C -0.15816 0.13542 -0.16093 0.13634 -0.16406 0.13796 C -0.16875 0.14421 -0.17361 0.14491 -0.17847 0.14838 C -0.18125 0.15046 -0.18663 0.15347 -0.18663 0.1537 C -0.19097 0.16134 -0.196 0.16111 -0.20139 0.16343 C -0.20659 0.16551 -0.2125 0.1706 -0.2177 0.1706 " pathEditMode="relative" rAng="0" ptsTypes="ffffffffffffffffA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851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4289 0.0437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18" grpId="0" animBg="1"/>
      <p:bldP spid="18" grpId="1" animBg="1"/>
      <p:bldP spid="32" grpId="0" animBg="1"/>
      <p:bldP spid="32" grpId="1" animBg="1"/>
      <p:bldP spid="8" grpId="0" animBg="1"/>
      <p:bldP spid="8" grpId="1" animBg="1"/>
      <p:bldP spid="8" grpId="2" animBg="1"/>
      <p:bldP spid="9" grpId="0"/>
      <p:bldP spid="9" grpId="1"/>
      <p:bldP spid="10" grpId="0" build="allAtOnce"/>
      <p:bldP spid="25" grpId="0" animBg="1"/>
      <p:bldP spid="25" grpId="1" animBg="1"/>
      <p:bldP spid="25" grpId="2" animBg="1"/>
      <p:bldP spid="34" grpId="0" animBg="1"/>
      <p:bldP spid="34" grpId="1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nowfall in night sky">
            <a:extLst>
              <a:ext uri="{FF2B5EF4-FFF2-40B4-BE49-F238E27FC236}">
                <a16:creationId xmlns:a16="http://schemas.microsoft.com/office/drawing/2014/main" id="{F73F9B91-D5EF-CCC2-5E6B-D76FF5F5A7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0080" y="-228750"/>
            <a:ext cx="11084160" cy="738944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DFAFD6-0621-3DBE-35D3-0D5BB807D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780032"/>
              </p:ext>
            </p:extLst>
          </p:nvPr>
        </p:nvGraphicFramePr>
        <p:xfrm>
          <a:off x="264648" y="1574048"/>
          <a:ext cx="8483816" cy="473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was the coldest </a:t>
            </a:r>
            <a:br>
              <a:rPr lang="en-GB" sz="3200" b="1" dirty="0">
                <a:latin typeface="Book Antiqua" pitchFamily="18" charset="0"/>
              </a:rPr>
            </a:br>
            <a:r>
              <a:rPr lang="en-GB" sz="3200" b="1" u="sng" dirty="0">
                <a:latin typeface="Book Antiqua" pitchFamily="18" charset="0"/>
              </a:rPr>
              <a:t>in December</a:t>
            </a:r>
            <a:r>
              <a:rPr lang="en-GB" sz="3200" b="1" dirty="0">
                <a:latin typeface="Book Antiqua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87624" y="409600"/>
            <a:ext cx="828796" cy="923330"/>
            <a:chOff x="7056784" y="5805264"/>
            <a:chExt cx="828796" cy="9233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68880" y="3532907"/>
            <a:ext cx="38884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 was the coldest country in December. </a:t>
            </a:r>
          </a:p>
        </p:txBody>
      </p:sp>
      <p:sp>
        <p:nvSpPr>
          <p:cNvPr id="3" name="Down Arrow 2"/>
          <p:cNvSpPr/>
          <p:nvPr/>
        </p:nvSpPr>
        <p:spPr>
          <a:xfrm rot="1299015" flipH="1">
            <a:off x="3107521" y="4117221"/>
            <a:ext cx="354690" cy="716691"/>
          </a:xfrm>
          <a:prstGeom prst="downArrow">
            <a:avLst>
              <a:gd name="adj1" fmla="val 39299"/>
              <a:gd name="adj2" fmla="val 7491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rest glade in sunshine">
            <a:extLst>
              <a:ext uri="{FF2B5EF4-FFF2-40B4-BE49-F238E27FC236}">
                <a16:creationId xmlns:a16="http://schemas.microsoft.com/office/drawing/2014/main" id="{27E17561-A85D-4477-3575-311F09B346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067" y="-603448"/>
            <a:ext cx="11873755" cy="7756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was the warmest </a:t>
            </a:r>
            <a:br>
              <a:rPr lang="en-GB" sz="3200" b="1" dirty="0">
                <a:latin typeface="Book Antiqua" pitchFamily="18" charset="0"/>
              </a:rPr>
            </a:br>
            <a:r>
              <a:rPr lang="en-GB" sz="3200" b="1" u="sng" dirty="0">
                <a:latin typeface="Book Antiqua" pitchFamily="18" charset="0"/>
              </a:rPr>
              <a:t>in March</a:t>
            </a:r>
            <a:r>
              <a:rPr lang="en-GB" sz="3200" b="1" dirty="0">
                <a:latin typeface="Book Antiqua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35593" y="409600"/>
            <a:ext cx="828796" cy="923330"/>
            <a:chOff x="7056784" y="5805264"/>
            <a:chExt cx="828796" cy="9233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DE12E7-95CC-9AEE-2C00-B4CDAA613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600354"/>
              </p:ext>
            </p:extLst>
          </p:nvPr>
        </p:nvGraphicFramePr>
        <p:xfrm>
          <a:off x="264648" y="1574048"/>
          <a:ext cx="8483816" cy="473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46274" y="2022812"/>
            <a:ext cx="38884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England was the warmest country in March. </a:t>
            </a:r>
          </a:p>
        </p:txBody>
      </p:sp>
      <p:sp>
        <p:nvSpPr>
          <p:cNvPr id="3" name="Down Arrow 2"/>
          <p:cNvSpPr/>
          <p:nvPr/>
        </p:nvSpPr>
        <p:spPr>
          <a:xfrm rot="15254471" flipH="1">
            <a:off x="7671197" y="1898497"/>
            <a:ext cx="354690" cy="716691"/>
          </a:xfrm>
          <a:prstGeom prst="downArrow">
            <a:avLst>
              <a:gd name="adj1" fmla="val 39299"/>
              <a:gd name="adj2" fmla="val 7491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04d00c-11a6-42e7-a342-a1572d775eb9">
      <Terms xmlns="http://schemas.microsoft.com/office/infopath/2007/PartnerControls"/>
    </lcf76f155ced4ddcb4097134ff3c332f>
    <TaxCatchAll xmlns="44407971-d200-4638-bd4d-62358d3d1de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39B3759B97D48AF98F056A6147C83" ma:contentTypeVersion="15" ma:contentTypeDescription="Create a new document." ma:contentTypeScope="" ma:versionID="1b169c7a788d9bf2cda417d6ef9c6f73">
  <xsd:schema xmlns:xsd="http://www.w3.org/2001/XMLSchema" xmlns:xs="http://www.w3.org/2001/XMLSchema" xmlns:p="http://schemas.microsoft.com/office/2006/metadata/properties" xmlns:ns2="2a04d00c-11a6-42e7-a342-a1572d775eb9" xmlns:ns3="44407971-d200-4638-bd4d-62358d3d1de8" targetNamespace="http://schemas.microsoft.com/office/2006/metadata/properties" ma:root="true" ma:fieldsID="db7908376d9272f448942204d1f47143" ns2:_="" ns3:_="">
    <xsd:import namespace="2a04d00c-11a6-42e7-a342-a1572d775eb9"/>
    <xsd:import namespace="44407971-d200-4638-bd4d-62358d3d1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4d00c-11a6-42e7-a342-a1572d775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e1dd8a9-c271-4e28-abe1-2815a8484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07971-d200-4638-bd4d-62358d3d1de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94a9f13-0ecc-49a6-adb3-58a21eaab504}" ma:internalName="TaxCatchAll" ma:showField="CatchAllData" ma:web="44407971-d200-4638-bd4d-62358d3d1d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3F788C-72FD-4785-B52C-536FA9B348CA}">
  <ds:schemaRefs>
    <ds:schemaRef ds:uri="http://schemas.microsoft.com/office/2006/metadata/properties"/>
    <ds:schemaRef ds:uri="http://schemas.microsoft.com/office/infopath/2007/PartnerControls"/>
    <ds:schemaRef ds:uri="2a04d00c-11a6-42e7-a342-a1572d775eb9"/>
    <ds:schemaRef ds:uri="44407971-d200-4638-bd4d-62358d3d1de8"/>
  </ds:schemaRefs>
</ds:datastoreItem>
</file>

<file path=customXml/itemProps2.xml><?xml version="1.0" encoding="utf-8"?>
<ds:datastoreItem xmlns:ds="http://schemas.openxmlformats.org/officeDocument/2006/customXml" ds:itemID="{27268691-E482-4AC9-BC73-116425A00A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0065C-1DF7-4742-9A41-A3A09C5E8B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4d00c-11a6-42e7-a342-a1572d775eb9"/>
    <ds:schemaRef ds:uri="44407971-d200-4638-bd4d-62358d3d1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15165</TotalTime>
  <Words>1255</Words>
  <Application>Microsoft Office PowerPoint</Application>
  <PresentationFormat>Letter Paper (8.5x11 in)</PresentationFormat>
  <Paragraphs>243</Paragraphs>
  <Slides>22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Elephant</vt:lpstr>
      <vt:lpstr>Webdings</vt:lpstr>
      <vt:lpstr>Office Theme</vt:lpstr>
      <vt:lpstr>PowerPoint Presentation</vt:lpstr>
      <vt:lpstr>PowerPoint Presentation</vt:lpstr>
      <vt:lpstr>For this investigation we divided all schools into the four countries taking part: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a trend is quite difficult but some things are clear…</vt:lpstr>
      <vt:lpstr>Thank you for taking part!</vt:lpstr>
    </vt:vector>
  </TitlesOfParts>
  <Company>Edina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Blake</dc:creator>
  <cp:lastModifiedBy>Samantha Moore</cp:lastModifiedBy>
  <cp:revision>260</cp:revision>
  <cp:lastPrinted>2015-08-19T14:42:42Z</cp:lastPrinted>
  <dcterms:created xsi:type="dcterms:W3CDTF">2012-06-01T10:21:59Z</dcterms:created>
  <dcterms:modified xsi:type="dcterms:W3CDTF">2025-05-13T11:27:20Z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0x01010038139B3759B97D48AF98F056A6147C83</vt:lpwstr>
  </property>
  <property fmtid="{D5CDD505-2E9C-101B-9397-08002B2CF9AE}" pid="3" name="Order">
    <vt:r8>4674600</vt:r8>
  </property>
  <property fmtid="{D5CDD505-2E9C-101B-9397-08002B2CF9AE}" pid="4" name="MediaServiceImageTags">
    <vt:lpwstr/>
  </property>
</Properties>
</file>